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06866-4CA9-D442-AC43-7AE56DDF41C7}" v="127" dt="2022-05-05T22:16:23.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8"/>
    <p:restoredTop sz="95794"/>
  </p:normalViewPr>
  <p:slideViewPr>
    <p:cSldViewPr snapToGrid="0" snapToObjects="1">
      <p:cViewPr>
        <p:scale>
          <a:sx n="130" d="100"/>
          <a:sy n="130" d="100"/>
        </p:scale>
        <p:origin x="4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yi Gao" userId="88e1079b-a851-42cf-8655-03db9492685b" providerId="ADAL" clId="{A7906866-4CA9-D442-AC43-7AE56DDF41C7}"/>
    <pc:docChg chg="undo custSel addSld delSld modSld">
      <pc:chgData name="Leiyi Gao" userId="88e1079b-a851-42cf-8655-03db9492685b" providerId="ADAL" clId="{A7906866-4CA9-D442-AC43-7AE56DDF41C7}" dt="2022-05-07T18:14:13.618" v="4485" actId="20577"/>
      <pc:docMkLst>
        <pc:docMk/>
      </pc:docMkLst>
      <pc:sldChg chg="modSp mod">
        <pc:chgData name="Leiyi Gao" userId="88e1079b-a851-42cf-8655-03db9492685b" providerId="ADAL" clId="{A7906866-4CA9-D442-AC43-7AE56DDF41C7}" dt="2022-04-30T18:04:59.108" v="1082" actId="14100"/>
        <pc:sldMkLst>
          <pc:docMk/>
          <pc:sldMk cId="471782556" sldId="256"/>
        </pc:sldMkLst>
        <pc:spChg chg="mod">
          <ac:chgData name="Leiyi Gao" userId="88e1079b-a851-42cf-8655-03db9492685b" providerId="ADAL" clId="{A7906866-4CA9-D442-AC43-7AE56DDF41C7}" dt="2022-04-30T18:04:59.108" v="1082" actId="14100"/>
          <ac:spMkLst>
            <pc:docMk/>
            <pc:sldMk cId="471782556" sldId="256"/>
            <ac:spMk id="3" creationId="{F116EF9A-8C34-4950-D728-5B405D1CFE7F}"/>
          </ac:spMkLst>
        </pc:spChg>
      </pc:sldChg>
      <pc:sldChg chg="modSp mod">
        <pc:chgData name="Leiyi Gao" userId="88e1079b-a851-42cf-8655-03db9492685b" providerId="ADAL" clId="{A7906866-4CA9-D442-AC43-7AE56DDF41C7}" dt="2022-05-05T21:27:41.079" v="3726" actId="20577"/>
        <pc:sldMkLst>
          <pc:docMk/>
          <pc:sldMk cId="549502048" sldId="257"/>
        </pc:sldMkLst>
        <pc:spChg chg="mod">
          <ac:chgData name="Leiyi Gao" userId="88e1079b-a851-42cf-8655-03db9492685b" providerId="ADAL" clId="{A7906866-4CA9-D442-AC43-7AE56DDF41C7}" dt="2022-05-05T21:27:41.079" v="3726" actId="20577"/>
          <ac:spMkLst>
            <pc:docMk/>
            <pc:sldMk cId="549502048" sldId="257"/>
            <ac:spMk id="3" creationId="{BDE55057-0A9B-8ADD-11EF-BB7780572EBC}"/>
          </ac:spMkLst>
        </pc:spChg>
      </pc:sldChg>
      <pc:sldChg chg="modSp new mod">
        <pc:chgData name="Leiyi Gao" userId="88e1079b-a851-42cf-8655-03db9492685b" providerId="ADAL" clId="{A7906866-4CA9-D442-AC43-7AE56DDF41C7}" dt="2022-04-30T18:05:58.738" v="1110" actId="20577"/>
        <pc:sldMkLst>
          <pc:docMk/>
          <pc:sldMk cId="247164140" sldId="258"/>
        </pc:sldMkLst>
        <pc:spChg chg="mod">
          <ac:chgData name="Leiyi Gao" userId="88e1079b-a851-42cf-8655-03db9492685b" providerId="ADAL" clId="{A7906866-4CA9-D442-AC43-7AE56DDF41C7}" dt="2022-04-30T18:05:58.738" v="1110" actId="20577"/>
          <ac:spMkLst>
            <pc:docMk/>
            <pc:sldMk cId="247164140" sldId="258"/>
            <ac:spMk id="2" creationId="{E3EFCA10-B04B-C603-5C95-755AD1B36815}"/>
          </ac:spMkLst>
        </pc:spChg>
        <pc:spChg chg="mod">
          <ac:chgData name="Leiyi Gao" userId="88e1079b-a851-42cf-8655-03db9492685b" providerId="ADAL" clId="{A7906866-4CA9-D442-AC43-7AE56DDF41C7}" dt="2022-04-30T18:05:30.197" v="1094" actId="15"/>
          <ac:spMkLst>
            <pc:docMk/>
            <pc:sldMk cId="247164140" sldId="258"/>
            <ac:spMk id="3" creationId="{69BC35F6-800C-6EB2-7061-406543C41A0C}"/>
          </ac:spMkLst>
        </pc:spChg>
      </pc:sldChg>
      <pc:sldChg chg="addSp modSp new mod">
        <pc:chgData name="Leiyi Gao" userId="88e1079b-a851-42cf-8655-03db9492685b" providerId="ADAL" clId="{A7906866-4CA9-D442-AC43-7AE56DDF41C7}" dt="2022-04-30T19:00:13.259" v="1223" actId="1076"/>
        <pc:sldMkLst>
          <pc:docMk/>
          <pc:sldMk cId="902969787" sldId="259"/>
        </pc:sldMkLst>
        <pc:spChg chg="mod">
          <ac:chgData name="Leiyi Gao" userId="88e1079b-a851-42cf-8655-03db9492685b" providerId="ADAL" clId="{A7906866-4CA9-D442-AC43-7AE56DDF41C7}" dt="2022-04-30T19:00:00.267" v="1220" actId="20577"/>
          <ac:spMkLst>
            <pc:docMk/>
            <pc:sldMk cId="902969787" sldId="259"/>
            <ac:spMk id="2" creationId="{E35D193B-BEBF-9F9B-68B4-0621CBA8D5FC}"/>
          </ac:spMkLst>
        </pc:spChg>
        <pc:spChg chg="mod">
          <ac:chgData name="Leiyi Gao" userId="88e1079b-a851-42cf-8655-03db9492685b" providerId="ADAL" clId="{A7906866-4CA9-D442-AC43-7AE56DDF41C7}" dt="2022-04-30T18:56:53.378" v="1210" actId="20577"/>
          <ac:spMkLst>
            <pc:docMk/>
            <pc:sldMk cId="902969787" sldId="259"/>
            <ac:spMk id="3" creationId="{95963BD2-071A-6D33-1BCD-0BC30050C5C1}"/>
          </ac:spMkLst>
        </pc:spChg>
        <pc:picChg chg="add mod">
          <ac:chgData name="Leiyi Gao" userId="88e1079b-a851-42cf-8655-03db9492685b" providerId="ADAL" clId="{A7906866-4CA9-D442-AC43-7AE56DDF41C7}" dt="2022-04-30T19:00:13.259" v="1223" actId="1076"/>
          <ac:picMkLst>
            <pc:docMk/>
            <pc:sldMk cId="902969787" sldId="259"/>
            <ac:picMk id="5" creationId="{F41823AB-5B9E-E232-C6D4-3C581011C9AD}"/>
          </ac:picMkLst>
        </pc:picChg>
      </pc:sldChg>
      <pc:sldChg chg="addSp delSp modSp new mod">
        <pc:chgData name="Leiyi Gao" userId="88e1079b-a851-42cf-8655-03db9492685b" providerId="ADAL" clId="{A7906866-4CA9-D442-AC43-7AE56DDF41C7}" dt="2022-05-01T05:16:45.334" v="1363"/>
        <pc:sldMkLst>
          <pc:docMk/>
          <pc:sldMk cId="461135496" sldId="260"/>
        </pc:sldMkLst>
        <pc:spChg chg="mod">
          <ac:chgData name="Leiyi Gao" userId="88e1079b-a851-42cf-8655-03db9492685b" providerId="ADAL" clId="{A7906866-4CA9-D442-AC43-7AE56DDF41C7}" dt="2022-04-30T21:27:01.546" v="1262" actId="20577"/>
          <ac:spMkLst>
            <pc:docMk/>
            <pc:sldMk cId="461135496" sldId="260"/>
            <ac:spMk id="2" creationId="{5D411734-979E-2014-AC36-AC5AD00E5C92}"/>
          </ac:spMkLst>
        </pc:spChg>
        <pc:spChg chg="mod">
          <ac:chgData name="Leiyi Gao" userId="88e1079b-a851-42cf-8655-03db9492685b" providerId="ADAL" clId="{A7906866-4CA9-D442-AC43-7AE56DDF41C7}" dt="2022-05-01T05:16:12.715" v="1355" actId="20577"/>
          <ac:spMkLst>
            <pc:docMk/>
            <pc:sldMk cId="461135496" sldId="260"/>
            <ac:spMk id="3" creationId="{2A288CDD-3674-B252-15A4-0DAB93045587}"/>
          </ac:spMkLst>
        </pc:spChg>
        <pc:spChg chg="add del mod">
          <ac:chgData name="Leiyi Gao" userId="88e1079b-a851-42cf-8655-03db9492685b" providerId="ADAL" clId="{A7906866-4CA9-D442-AC43-7AE56DDF41C7}" dt="2022-05-01T05:13:58.212" v="1340"/>
          <ac:spMkLst>
            <pc:docMk/>
            <pc:sldMk cId="461135496" sldId="260"/>
            <ac:spMk id="8" creationId="{72CD05FA-2E64-D47B-6A23-06F1A7E21F52}"/>
          </ac:spMkLst>
        </pc:spChg>
        <pc:spChg chg="add del mod">
          <ac:chgData name="Leiyi Gao" userId="88e1079b-a851-42cf-8655-03db9492685b" providerId="ADAL" clId="{A7906866-4CA9-D442-AC43-7AE56DDF41C7}" dt="2022-05-01T05:16:45.334" v="1363"/>
          <ac:spMkLst>
            <pc:docMk/>
            <pc:sldMk cId="461135496" sldId="260"/>
            <ac:spMk id="11" creationId="{AE14420F-971F-82B8-C980-133BF7D93B1B}"/>
          </ac:spMkLst>
        </pc:spChg>
        <pc:picChg chg="add del mod">
          <ac:chgData name="Leiyi Gao" userId="88e1079b-a851-42cf-8655-03db9492685b" providerId="ADAL" clId="{A7906866-4CA9-D442-AC43-7AE56DDF41C7}" dt="2022-05-01T05:11:18.166" v="1312" actId="931"/>
          <ac:picMkLst>
            <pc:docMk/>
            <pc:sldMk cId="461135496" sldId="260"/>
            <ac:picMk id="5" creationId="{3668EAF3-7BDB-62C6-02B7-FA1267C9202E}"/>
          </ac:picMkLst>
        </pc:picChg>
        <pc:picChg chg="add mod">
          <ac:chgData name="Leiyi Gao" userId="88e1079b-a851-42cf-8655-03db9492685b" providerId="ADAL" clId="{A7906866-4CA9-D442-AC43-7AE56DDF41C7}" dt="2022-05-01T05:12:27.051" v="1320" actId="14100"/>
          <ac:picMkLst>
            <pc:docMk/>
            <pc:sldMk cId="461135496" sldId="260"/>
            <ac:picMk id="7" creationId="{A0986906-AC40-E3D6-740B-EEB3A0628833}"/>
          </ac:picMkLst>
        </pc:picChg>
        <pc:picChg chg="add mod">
          <ac:chgData name="Leiyi Gao" userId="88e1079b-a851-42cf-8655-03db9492685b" providerId="ADAL" clId="{A7906866-4CA9-D442-AC43-7AE56DDF41C7}" dt="2022-05-01T05:14:44.751" v="1345" actId="1076"/>
          <ac:picMkLst>
            <pc:docMk/>
            <pc:sldMk cId="461135496" sldId="260"/>
            <ac:picMk id="10" creationId="{45A99533-D5D0-1471-9FEA-EBAA17DCBA77}"/>
          </ac:picMkLst>
        </pc:picChg>
        <pc:picChg chg="add mod">
          <ac:chgData name="Leiyi Gao" userId="88e1079b-a851-42cf-8655-03db9492685b" providerId="ADAL" clId="{A7906866-4CA9-D442-AC43-7AE56DDF41C7}" dt="2022-05-01T05:16:40.968" v="1361" actId="14100"/>
          <ac:picMkLst>
            <pc:docMk/>
            <pc:sldMk cId="461135496" sldId="260"/>
            <ac:picMk id="13" creationId="{324395C5-29D8-6904-E3D5-45A05941541E}"/>
          </ac:picMkLst>
        </pc:picChg>
      </pc:sldChg>
      <pc:sldChg chg="addSp delSp modSp new mod">
        <pc:chgData name="Leiyi Gao" userId="88e1079b-a851-42cf-8655-03db9492685b" providerId="ADAL" clId="{A7906866-4CA9-D442-AC43-7AE56DDF41C7}" dt="2022-05-01T05:30:16.199" v="1472" actId="1076"/>
        <pc:sldMkLst>
          <pc:docMk/>
          <pc:sldMk cId="446879869" sldId="261"/>
        </pc:sldMkLst>
        <pc:spChg chg="mod">
          <ac:chgData name="Leiyi Gao" userId="88e1079b-a851-42cf-8655-03db9492685b" providerId="ADAL" clId="{A7906866-4CA9-D442-AC43-7AE56DDF41C7}" dt="2022-05-01T05:17:41.057" v="1367" actId="27636"/>
          <ac:spMkLst>
            <pc:docMk/>
            <pc:sldMk cId="446879869" sldId="261"/>
            <ac:spMk id="2" creationId="{98679849-A0F2-3169-5C8E-110E84C825B5}"/>
          </ac:spMkLst>
        </pc:spChg>
        <pc:spChg chg="mod">
          <ac:chgData name="Leiyi Gao" userId="88e1079b-a851-42cf-8655-03db9492685b" providerId="ADAL" clId="{A7906866-4CA9-D442-AC43-7AE56DDF41C7}" dt="2022-05-01T05:30:08.526" v="1471" actId="27636"/>
          <ac:spMkLst>
            <pc:docMk/>
            <pc:sldMk cId="446879869" sldId="261"/>
            <ac:spMk id="3" creationId="{99F8B5B2-AE72-B010-F2FD-EE53EB95DF53}"/>
          </ac:spMkLst>
        </pc:spChg>
        <pc:picChg chg="add mod">
          <ac:chgData name="Leiyi Gao" userId="88e1079b-a851-42cf-8655-03db9492685b" providerId="ADAL" clId="{A7906866-4CA9-D442-AC43-7AE56DDF41C7}" dt="2022-05-01T05:30:16.199" v="1472" actId="1076"/>
          <ac:picMkLst>
            <pc:docMk/>
            <pc:sldMk cId="446879869" sldId="261"/>
            <ac:picMk id="5" creationId="{48167E0D-F639-523B-B9DE-C5AC0443FA0E}"/>
          </ac:picMkLst>
        </pc:picChg>
        <pc:picChg chg="add del mod">
          <ac:chgData name="Leiyi Gao" userId="88e1079b-a851-42cf-8655-03db9492685b" providerId="ADAL" clId="{A7906866-4CA9-D442-AC43-7AE56DDF41C7}" dt="2022-05-01T05:29:55.076" v="1463" actId="931"/>
          <ac:picMkLst>
            <pc:docMk/>
            <pc:sldMk cId="446879869" sldId="261"/>
            <ac:picMk id="7" creationId="{08F47807-9505-F97F-E60C-5B720F69D654}"/>
          </ac:picMkLst>
        </pc:picChg>
      </pc:sldChg>
      <pc:sldChg chg="addSp delSp modSp new mod">
        <pc:chgData name="Leiyi Gao" userId="88e1079b-a851-42cf-8655-03db9492685b" providerId="ADAL" clId="{A7906866-4CA9-D442-AC43-7AE56DDF41C7}" dt="2022-05-01T05:34:47.696" v="1547" actId="1076"/>
        <pc:sldMkLst>
          <pc:docMk/>
          <pc:sldMk cId="113376189" sldId="262"/>
        </pc:sldMkLst>
        <pc:spChg chg="mod">
          <ac:chgData name="Leiyi Gao" userId="88e1079b-a851-42cf-8655-03db9492685b" providerId="ADAL" clId="{A7906866-4CA9-D442-AC43-7AE56DDF41C7}" dt="2022-05-01T05:30:40.486" v="1476" actId="27636"/>
          <ac:spMkLst>
            <pc:docMk/>
            <pc:sldMk cId="113376189" sldId="262"/>
            <ac:spMk id="2" creationId="{2AF7ED0C-3EE1-1B8E-1604-7A39BB6DD979}"/>
          </ac:spMkLst>
        </pc:spChg>
        <pc:spChg chg="mod">
          <ac:chgData name="Leiyi Gao" userId="88e1079b-a851-42cf-8655-03db9492685b" providerId="ADAL" clId="{A7906866-4CA9-D442-AC43-7AE56DDF41C7}" dt="2022-05-01T05:31:59.290" v="1523" actId="5793"/>
          <ac:spMkLst>
            <pc:docMk/>
            <pc:sldMk cId="113376189" sldId="262"/>
            <ac:spMk id="3" creationId="{B9A69526-B8CE-8599-A5A8-FE73DC0996C1}"/>
          </ac:spMkLst>
        </pc:spChg>
        <pc:spChg chg="add del mod">
          <ac:chgData name="Leiyi Gao" userId="88e1079b-a851-42cf-8655-03db9492685b" providerId="ADAL" clId="{A7906866-4CA9-D442-AC43-7AE56DDF41C7}" dt="2022-05-01T05:31:43.630" v="1507"/>
          <ac:spMkLst>
            <pc:docMk/>
            <pc:sldMk cId="113376189" sldId="262"/>
            <ac:spMk id="6" creationId="{9E614BFA-6E4E-2F1A-9F0B-0F557074B2F7}"/>
          </ac:spMkLst>
        </pc:spChg>
        <pc:picChg chg="add mod">
          <ac:chgData name="Leiyi Gao" userId="88e1079b-a851-42cf-8655-03db9492685b" providerId="ADAL" clId="{A7906866-4CA9-D442-AC43-7AE56DDF41C7}" dt="2022-05-01T05:31:35.131" v="1504" actId="14100"/>
          <ac:picMkLst>
            <pc:docMk/>
            <pc:sldMk cId="113376189" sldId="262"/>
            <ac:picMk id="5" creationId="{9A513326-5F5D-C6BD-99C8-6553B0D5D09C}"/>
          </ac:picMkLst>
        </pc:picChg>
        <pc:picChg chg="add mod">
          <ac:chgData name="Leiyi Gao" userId="88e1079b-a851-42cf-8655-03db9492685b" providerId="ADAL" clId="{A7906866-4CA9-D442-AC43-7AE56DDF41C7}" dt="2022-05-01T05:33:54.282" v="1528" actId="1076"/>
          <ac:picMkLst>
            <pc:docMk/>
            <pc:sldMk cId="113376189" sldId="262"/>
            <ac:picMk id="8" creationId="{55EA51E8-CF44-D655-F59C-5D9CA14EEE46}"/>
          </ac:picMkLst>
        </pc:picChg>
        <pc:picChg chg="add mod">
          <ac:chgData name="Leiyi Gao" userId="88e1079b-a851-42cf-8655-03db9492685b" providerId="ADAL" clId="{A7906866-4CA9-D442-AC43-7AE56DDF41C7}" dt="2022-05-01T05:34:24.565" v="1538" actId="14100"/>
          <ac:picMkLst>
            <pc:docMk/>
            <pc:sldMk cId="113376189" sldId="262"/>
            <ac:picMk id="10" creationId="{27EB8262-0FD1-62BA-0DCD-649FD83BF6C7}"/>
          </ac:picMkLst>
        </pc:picChg>
        <pc:picChg chg="add mod">
          <ac:chgData name="Leiyi Gao" userId="88e1079b-a851-42cf-8655-03db9492685b" providerId="ADAL" clId="{A7906866-4CA9-D442-AC43-7AE56DDF41C7}" dt="2022-05-01T05:34:47.696" v="1547" actId="1076"/>
          <ac:picMkLst>
            <pc:docMk/>
            <pc:sldMk cId="113376189" sldId="262"/>
            <ac:picMk id="12" creationId="{AB5CE0B5-2ED2-4CA6-D210-7BC061CB0472}"/>
          </ac:picMkLst>
        </pc:picChg>
      </pc:sldChg>
      <pc:sldChg chg="modSp new mod">
        <pc:chgData name="Leiyi Gao" userId="88e1079b-a851-42cf-8655-03db9492685b" providerId="ADAL" clId="{A7906866-4CA9-D442-AC43-7AE56DDF41C7}" dt="2022-05-01T05:43:12.440" v="1560"/>
        <pc:sldMkLst>
          <pc:docMk/>
          <pc:sldMk cId="3420212269" sldId="263"/>
        </pc:sldMkLst>
        <pc:spChg chg="mod">
          <ac:chgData name="Leiyi Gao" userId="88e1079b-a851-42cf-8655-03db9492685b" providerId="ADAL" clId="{A7906866-4CA9-D442-AC43-7AE56DDF41C7}" dt="2022-05-01T05:37:38.720" v="1551" actId="27636"/>
          <ac:spMkLst>
            <pc:docMk/>
            <pc:sldMk cId="3420212269" sldId="263"/>
            <ac:spMk id="2" creationId="{297A408D-958A-92E9-9B12-83D5B09983A2}"/>
          </ac:spMkLst>
        </pc:spChg>
        <pc:spChg chg="mod">
          <ac:chgData name="Leiyi Gao" userId="88e1079b-a851-42cf-8655-03db9492685b" providerId="ADAL" clId="{A7906866-4CA9-D442-AC43-7AE56DDF41C7}" dt="2022-05-01T05:43:12.440" v="1560"/>
          <ac:spMkLst>
            <pc:docMk/>
            <pc:sldMk cId="3420212269" sldId="263"/>
            <ac:spMk id="3" creationId="{5D1DADFE-5FD0-ED61-2186-E7D999A97A42}"/>
          </ac:spMkLst>
        </pc:spChg>
      </pc:sldChg>
      <pc:sldChg chg="addSp modSp new mod">
        <pc:chgData name="Leiyi Gao" userId="88e1079b-a851-42cf-8655-03db9492685b" providerId="ADAL" clId="{A7906866-4CA9-D442-AC43-7AE56DDF41C7}" dt="2022-05-01T05:49:56.663" v="1631" actId="14100"/>
        <pc:sldMkLst>
          <pc:docMk/>
          <pc:sldMk cId="4144939494" sldId="264"/>
        </pc:sldMkLst>
        <pc:spChg chg="mod">
          <ac:chgData name="Leiyi Gao" userId="88e1079b-a851-42cf-8655-03db9492685b" providerId="ADAL" clId="{A7906866-4CA9-D442-AC43-7AE56DDF41C7}" dt="2022-05-01T05:44:14.367" v="1564" actId="27636"/>
          <ac:spMkLst>
            <pc:docMk/>
            <pc:sldMk cId="4144939494" sldId="264"/>
            <ac:spMk id="2" creationId="{8E37306F-AA8F-B392-41E8-DCFBF122227C}"/>
          </ac:spMkLst>
        </pc:spChg>
        <pc:spChg chg="mod">
          <ac:chgData name="Leiyi Gao" userId="88e1079b-a851-42cf-8655-03db9492685b" providerId="ADAL" clId="{A7906866-4CA9-D442-AC43-7AE56DDF41C7}" dt="2022-05-01T05:49:00.953" v="1615" actId="20577"/>
          <ac:spMkLst>
            <pc:docMk/>
            <pc:sldMk cId="4144939494" sldId="264"/>
            <ac:spMk id="3" creationId="{5C263947-EB37-06E5-B207-5587BE1A60F8}"/>
          </ac:spMkLst>
        </pc:spChg>
        <pc:picChg chg="add mod">
          <ac:chgData name="Leiyi Gao" userId="88e1079b-a851-42cf-8655-03db9492685b" providerId="ADAL" clId="{A7906866-4CA9-D442-AC43-7AE56DDF41C7}" dt="2022-05-01T05:45:43.996" v="1595" actId="14100"/>
          <ac:picMkLst>
            <pc:docMk/>
            <pc:sldMk cId="4144939494" sldId="264"/>
            <ac:picMk id="5" creationId="{15BF5690-E36D-6388-0D14-A258ADB0B3F5}"/>
          </ac:picMkLst>
        </pc:picChg>
        <pc:picChg chg="add mod">
          <ac:chgData name="Leiyi Gao" userId="88e1079b-a851-42cf-8655-03db9492685b" providerId="ADAL" clId="{A7906866-4CA9-D442-AC43-7AE56DDF41C7}" dt="2022-05-01T05:48:55.213" v="1613" actId="1076"/>
          <ac:picMkLst>
            <pc:docMk/>
            <pc:sldMk cId="4144939494" sldId="264"/>
            <ac:picMk id="7" creationId="{EF2C9F91-4D56-5314-85E6-0C1BC4F70278}"/>
          </ac:picMkLst>
        </pc:picChg>
        <pc:picChg chg="add mod">
          <ac:chgData name="Leiyi Gao" userId="88e1079b-a851-42cf-8655-03db9492685b" providerId="ADAL" clId="{A7906866-4CA9-D442-AC43-7AE56DDF41C7}" dt="2022-05-01T05:49:30.329" v="1622" actId="14100"/>
          <ac:picMkLst>
            <pc:docMk/>
            <pc:sldMk cId="4144939494" sldId="264"/>
            <ac:picMk id="9" creationId="{7A14CCA1-89A6-4032-EFD9-7B8D2B8E3DD0}"/>
          </ac:picMkLst>
        </pc:picChg>
        <pc:picChg chg="add mod">
          <ac:chgData name="Leiyi Gao" userId="88e1079b-a851-42cf-8655-03db9492685b" providerId="ADAL" clId="{A7906866-4CA9-D442-AC43-7AE56DDF41C7}" dt="2022-05-01T05:49:56.663" v="1631" actId="14100"/>
          <ac:picMkLst>
            <pc:docMk/>
            <pc:sldMk cId="4144939494" sldId="264"/>
            <ac:picMk id="11" creationId="{52190B8E-082C-F2AB-D165-F72649865E9A}"/>
          </ac:picMkLst>
        </pc:picChg>
      </pc:sldChg>
      <pc:sldChg chg="modSp new mod">
        <pc:chgData name="Leiyi Gao" userId="88e1079b-a851-42cf-8655-03db9492685b" providerId="ADAL" clId="{A7906866-4CA9-D442-AC43-7AE56DDF41C7}" dt="2022-05-01T05:53:04.409" v="1648" actId="27636"/>
        <pc:sldMkLst>
          <pc:docMk/>
          <pc:sldMk cId="3011398189" sldId="265"/>
        </pc:sldMkLst>
        <pc:spChg chg="mod">
          <ac:chgData name="Leiyi Gao" userId="88e1079b-a851-42cf-8655-03db9492685b" providerId="ADAL" clId="{A7906866-4CA9-D442-AC43-7AE56DDF41C7}" dt="2022-05-01T05:50:54.930" v="1635" actId="27636"/>
          <ac:spMkLst>
            <pc:docMk/>
            <pc:sldMk cId="3011398189" sldId="265"/>
            <ac:spMk id="2" creationId="{EC767849-AF6E-D1A3-623F-D7E989539623}"/>
          </ac:spMkLst>
        </pc:spChg>
        <pc:spChg chg="mod">
          <ac:chgData name="Leiyi Gao" userId="88e1079b-a851-42cf-8655-03db9492685b" providerId="ADAL" clId="{A7906866-4CA9-D442-AC43-7AE56DDF41C7}" dt="2022-05-01T05:53:04.409" v="1648" actId="27636"/>
          <ac:spMkLst>
            <pc:docMk/>
            <pc:sldMk cId="3011398189" sldId="265"/>
            <ac:spMk id="3" creationId="{EB081F57-B7CC-13FC-804C-48EEF9710C51}"/>
          </ac:spMkLst>
        </pc:spChg>
      </pc:sldChg>
      <pc:sldChg chg="addSp modSp new mod">
        <pc:chgData name="Leiyi Gao" userId="88e1079b-a851-42cf-8655-03db9492685b" providerId="ADAL" clId="{A7906866-4CA9-D442-AC43-7AE56DDF41C7}" dt="2022-05-01T05:57:56.478" v="1695" actId="14100"/>
        <pc:sldMkLst>
          <pc:docMk/>
          <pc:sldMk cId="2511857789" sldId="266"/>
        </pc:sldMkLst>
        <pc:spChg chg="mod">
          <ac:chgData name="Leiyi Gao" userId="88e1079b-a851-42cf-8655-03db9492685b" providerId="ADAL" clId="{A7906866-4CA9-D442-AC43-7AE56DDF41C7}" dt="2022-05-01T05:53:40.129" v="1652" actId="27636"/>
          <ac:spMkLst>
            <pc:docMk/>
            <pc:sldMk cId="2511857789" sldId="266"/>
            <ac:spMk id="2" creationId="{A19930F3-B748-6CD9-38AF-5C804FD65D1C}"/>
          </ac:spMkLst>
        </pc:spChg>
        <pc:spChg chg="mod">
          <ac:chgData name="Leiyi Gao" userId="88e1079b-a851-42cf-8655-03db9492685b" providerId="ADAL" clId="{A7906866-4CA9-D442-AC43-7AE56DDF41C7}" dt="2022-05-01T05:55:41.479" v="1677" actId="5793"/>
          <ac:spMkLst>
            <pc:docMk/>
            <pc:sldMk cId="2511857789" sldId="266"/>
            <ac:spMk id="3" creationId="{A32865D1-354F-EAAA-9DCD-BAE41C7E0E9C}"/>
          </ac:spMkLst>
        </pc:spChg>
        <pc:picChg chg="add mod">
          <ac:chgData name="Leiyi Gao" userId="88e1079b-a851-42cf-8655-03db9492685b" providerId="ADAL" clId="{A7906866-4CA9-D442-AC43-7AE56DDF41C7}" dt="2022-05-01T05:55:28.643" v="1662" actId="14100"/>
          <ac:picMkLst>
            <pc:docMk/>
            <pc:sldMk cId="2511857789" sldId="266"/>
            <ac:picMk id="5" creationId="{CD236966-7C8D-8E5A-62E3-5CE5EE597920}"/>
          </ac:picMkLst>
        </pc:picChg>
        <pc:picChg chg="add mod">
          <ac:chgData name="Leiyi Gao" userId="88e1079b-a851-42cf-8655-03db9492685b" providerId="ADAL" clId="{A7906866-4CA9-D442-AC43-7AE56DDF41C7}" dt="2022-05-01T05:57:11.446" v="1682" actId="1076"/>
          <ac:picMkLst>
            <pc:docMk/>
            <pc:sldMk cId="2511857789" sldId="266"/>
            <ac:picMk id="7" creationId="{F61AD5B3-5497-54A2-843F-ADC4D37786E5}"/>
          </ac:picMkLst>
        </pc:picChg>
        <pc:picChg chg="add mod">
          <ac:chgData name="Leiyi Gao" userId="88e1079b-a851-42cf-8655-03db9492685b" providerId="ADAL" clId="{A7906866-4CA9-D442-AC43-7AE56DDF41C7}" dt="2022-05-01T05:57:34.978" v="1688" actId="14100"/>
          <ac:picMkLst>
            <pc:docMk/>
            <pc:sldMk cId="2511857789" sldId="266"/>
            <ac:picMk id="9" creationId="{06BB7330-142F-A104-BF3E-AA5C4E78D8C5}"/>
          </ac:picMkLst>
        </pc:picChg>
        <pc:picChg chg="add mod">
          <ac:chgData name="Leiyi Gao" userId="88e1079b-a851-42cf-8655-03db9492685b" providerId="ADAL" clId="{A7906866-4CA9-D442-AC43-7AE56DDF41C7}" dt="2022-05-01T05:57:56.478" v="1695" actId="14100"/>
          <ac:picMkLst>
            <pc:docMk/>
            <pc:sldMk cId="2511857789" sldId="266"/>
            <ac:picMk id="11" creationId="{25143558-8792-EA15-F1A9-DBDF608E3272}"/>
          </ac:picMkLst>
        </pc:picChg>
      </pc:sldChg>
      <pc:sldChg chg="modSp new mod">
        <pc:chgData name="Leiyi Gao" userId="88e1079b-a851-42cf-8655-03db9492685b" providerId="ADAL" clId="{A7906866-4CA9-D442-AC43-7AE56DDF41C7}" dt="2022-05-07T17:25:18.248" v="4454" actId="20577"/>
        <pc:sldMkLst>
          <pc:docMk/>
          <pc:sldMk cId="320856368" sldId="267"/>
        </pc:sldMkLst>
        <pc:spChg chg="mod">
          <ac:chgData name="Leiyi Gao" userId="88e1079b-a851-42cf-8655-03db9492685b" providerId="ADAL" clId="{A7906866-4CA9-D442-AC43-7AE56DDF41C7}" dt="2022-05-01T21:51:36.023" v="1751" actId="20577"/>
          <ac:spMkLst>
            <pc:docMk/>
            <pc:sldMk cId="320856368" sldId="267"/>
            <ac:spMk id="2" creationId="{BAD7797E-6B3B-790B-62A2-4E14C1AA7202}"/>
          </ac:spMkLst>
        </pc:spChg>
        <pc:spChg chg="mod">
          <ac:chgData name="Leiyi Gao" userId="88e1079b-a851-42cf-8655-03db9492685b" providerId="ADAL" clId="{A7906866-4CA9-D442-AC43-7AE56DDF41C7}" dt="2022-05-07T17:25:18.248" v="4454" actId="20577"/>
          <ac:spMkLst>
            <pc:docMk/>
            <pc:sldMk cId="320856368" sldId="267"/>
            <ac:spMk id="3" creationId="{E329FCCC-B92D-B081-DB7E-7045D4C782EB}"/>
          </ac:spMkLst>
        </pc:spChg>
      </pc:sldChg>
      <pc:sldChg chg="addSp delSp modSp new mod">
        <pc:chgData name="Leiyi Gao" userId="88e1079b-a851-42cf-8655-03db9492685b" providerId="ADAL" clId="{A7906866-4CA9-D442-AC43-7AE56DDF41C7}" dt="2022-05-01T22:23:56.189" v="1929" actId="1076"/>
        <pc:sldMkLst>
          <pc:docMk/>
          <pc:sldMk cId="60041923" sldId="268"/>
        </pc:sldMkLst>
        <pc:spChg chg="mod">
          <ac:chgData name="Leiyi Gao" userId="88e1079b-a851-42cf-8655-03db9492685b" providerId="ADAL" clId="{A7906866-4CA9-D442-AC43-7AE56DDF41C7}" dt="2022-05-01T21:52:11.731" v="1784" actId="313"/>
          <ac:spMkLst>
            <pc:docMk/>
            <pc:sldMk cId="60041923" sldId="268"/>
            <ac:spMk id="2" creationId="{287363DB-DFEF-A4FB-7E4D-6C5D5D5EB1FB}"/>
          </ac:spMkLst>
        </pc:spChg>
        <pc:spChg chg="mod">
          <ac:chgData name="Leiyi Gao" userId="88e1079b-a851-42cf-8655-03db9492685b" providerId="ADAL" clId="{A7906866-4CA9-D442-AC43-7AE56DDF41C7}" dt="2022-05-01T22:21:15.500" v="1903" actId="20577"/>
          <ac:spMkLst>
            <pc:docMk/>
            <pc:sldMk cId="60041923" sldId="268"/>
            <ac:spMk id="3" creationId="{DCB206A3-61DF-AA60-478F-06992393AE4A}"/>
          </ac:spMkLst>
        </pc:spChg>
        <pc:picChg chg="add mod">
          <ac:chgData name="Leiyi Gao" userId="88e1079b-a851-42cf-8655-03db9492685b" providerId="ADAL" clId="{A7906866-4CA9-D442-AC43-7AE56DDF41C7}" dt="2022-05-01T22:18:41.123" v="1837" actId="1076"/>
          <ac:picMkLst>
            <pc:docMk/>
            <pc:sldMk cId="60041923" sldId="268"/>
            <ac:picMk id="5" creationId="{A3E0E203-FF4A-071D-3406-4504740C7199}"/>
          </ac:picMkLst>
        </pc:picChg>
        <pc:picChg chg="add mod">
          <ac:chgData name="Leiyi Gao" userId="88e1079b-a851-42cf-8655-03db9492685b" providerId="ADAL" clId="{A7906866-4CA9-D442-AC43-7AE56DDF41C7}" dt="2022-05-01T22:19:51.372" v="1862" actId="1076"/>
          <ac:picMkLst>
            <pc:docMk/>
            <pc:sldMk cId="60041923" sldId="268"/>
            <ac:picMk id="7" creationId="{BE6F4CA7-A755-5602-7A89-37DE1C54A068}"/>
          </ac:picMkLst>
        </pc:picChg>
        <pc:picChg chg="add mod">
          <ac:chgData name="Leiyi Gao" userId="88e1079b-a851-42cf-8655-03db9492685b" providerId="ADAL" clId="{A7906866-4CA9-D442-AC43-7AE56DDF41C7}" dt="2022-05-01T22:21:09.987" v="1895" actId="1076"/>
          <ac:picMkLst>
            <pc:docMk/>
            <pc:sldMk cId="60041923" sldId="268"/>
            <ac:picMk id="9" creationId="{5A1C6DC7-F9D9-CEE4-D24D-544F816A6038}"/>
          </ac:picMkLst>
        </pc:picChg>
        <pc:picChg chg="add del mod">
          <ac:chgData name="Leiyi Gao" userId="88e1079b-a851-42cf-8655-03db9492685b" providerId="ADAL" clId="{A7906866-4CA9-D442-AC43-7AE56DDF41C7}" dt="2022-05-01T22:23:18.304" v="1920" actId="931"/>
          <ac:picMkLst>
            <pc:docMk/>
            <pc:sldMk cId="60041923" sldId="268"/>
            <ac:picMk id="11" creationId="{4A144406-2168-0B8E-9791-BE44A2EE2C4A}"/>
          </ac:picMkLst>
        </pc:picChg>
        <pc:picChg chg="add mod">
          <ac:chgData name="Leiyi Gao" userId="88e1079b-a851-42cf-8655-03db9492685b" providerId="ADAL" clId="{A7906866-4CA9-D442-AC43-7AE56DDF41C7}" dt="2022-05-01T22:23:56.189" v="1929" actId="1076"/>
          <ac:picMkLst>
            <pc:docMk/>
            <pc:sldMk cId="60041923" sldId="268"/>
            <ac:picMk id="13" creationId="{94E14422-CF46-12C6-99C1-DF716CFED2BB}"/>
          </ac:picMkLst>
        </pc:picChg>
      </pc:sldChg>
      <pc:sldChg chg="new del">
        <pc:chgData name="Leiyi Gao" userId="88e1079b-a851-42cf-8655-03db9492685b" providerId="ADAL" clId="{A7906866-4CA9-D442-AC43-7AE56DDF41C7}" dt="2022-05-01T22:23:13.785" v="1913" actId="680"/>
        <pc:sldMkLst>
          <pc:docMk/>
          <pc:sldMk cId="1098895816" sldId="269"/>
        </pc:sldMkLst>
      </pc:sldChg>
      <pc:sldChg chg="addSp modSp new mod">
        <pc:chgData name="Leiyi Gao" userId="88e1079b-a851-42cf-8655-03db9492685b" providerId="ADAL" clId="{A7906866-4CA9-D442-AC43-7AE56DDF41C7}" dt="2022-05-01T22:32:05.147" v="2018" actId="1076"/>
        <pc:sldMkLst>
          <pc:docMk/>
          <pc:sldMk cId="3601970575" sldId="269"/>
        </pc:sldMkLst>
        <pc:spChg chg="mod">
          <ac:chgData name="Leiyi Gao" userId="88e1079b-a851-42cf-8655-03db9492685b" providerId="ADAL" clId="{A7906866-4CA9-D442-AC43-7AE56DDF41C7}" dt="2022-05-01T22:24:23.205" v="1962" actId="14100"/>
          <ac:spMkLst>
            <pc:docMk/>
            <pc:sldMk cId="3601970575" sldId="269"/>
            <ac:spMk id="2" creationId="{365F8DD9-7AE2-9203-26EB-FECD09921D83}"/>
          </ac:spMkLst>
        </pc:spChg>
        <pc:spChg chg="mod">
          <ac:chgData name="Leiyi Gao" userId="88e1079b-a851-42cf-8655-03db9492685b" providerId="ADAL" clId="{A7906866-4CA9-D442-AC43-7AE56DDF41C7}" dt="2022-05-01T22:31:09.843" v="2005" actId="5793"/>
          <ac:spMkLst>
            <pc:docMk/>
            <pc:sldMk cId="3601970575" sldId="269"/>
            <ac:spMk id="3" creationId="{C3098D12-1D8B-F5A8-42D4-209FB14A6835}"/>
          </ac:spMkLst>
        </pc:spChg>
        <pc:picChg chg="add mod">
          <ac:chgData name="Leiyi Gao" userId="88e1079b-a851-42cf-8655-03db9492685b" providerId="ADAL" clId="{A7906866-4CA9-D442-AC43-7AE56DDF41C7}" dt="2022-05-01T22:29:19.824" v="1971" actId="14100"/>
          <ac:picMkLst>
            <pc:docMk/>
            <pc:sldMk cId="3601970575" sldId="269"/>
            <ac:picMk id="5" creationId="{6B4A5F0D-F268-EBC8-28AA-318968B91A3A}"/>
          </ac:picMkLst>
        </pc:picChg>
        <pc:picChg chg="add mod">
          <ac:chgData name="Leiyi Gao" userId="88e1079b-a851-42cf-8655-03db9492685b" providerId="ADAL" clId="{A7906866-4CA9-D442-AC43-7AE56DDF41C7}" dt="2022-05-01T22:30:07.672" v="1987" actId="1076"/>
          <ac:picMkLst>
            <pc:docMk/>
            <pc:sldMk cId="3601970575" sldId="269"/>
            <ac:picMk id="7" creationId="{A83E758D-7B82-7B6D-2428-FBB8C432B6F2}"/>
          </ac:picMkLst>
        </pc:picChg>
        <pc:picChg chg="add mod">
          <ac:chgData name="Leiyi Gao" userId="88e1079b-a851-42cf-8655-03db9492685b" providerId="ADAL" clId="{A7906866-4CA9-D442-AC43-7AE56DDF41C7}" dt="2022-05-01T22:31:34.229" v="2011" actId="1076"/>
          <ac:picMkLst>
            <pc:docMk/>
            <pc:sldMk cId="3601970575" sldId="269"/>
            <ac:picMk id="9" creationId="{3BB3D339-5383-3D9B-387E-04135ECE76DA}"/>
          </ac:picMkLst>
        </pc:picChg>
        <pc:picChg chg="add mod">
          <ac:chgData name="Leiyi Gao" userId="88e1079b-a851-42cf-8655-03db9492685b" providerId="ADAL" clId="{A7906866-4CA9-D442-AC43-7AE56DDF41C7}" dt="2022-05-01T22:32:05.147" v="2018" actId="1076"/>
          <ac:picMkLst>
            <pc:docMk/>
            <pc:sldMk cId="3601970575" sldId="269"/>
            <ac:picMk id="11" creationId="{E61CC53F-C089-ECA6-6B24-C9D45CD03FCA}"/>
          </ac:picMkLst>
        </pc:picChg>
      </pc:sldChg>
      <pc:sldChg chg="addSp modSp new mod">
        <pc:chgData name="Leiyi Gao" userId="88e1079b-a851-42cf-8655-03db9492685b" providerId="ADAL" clId="{A7906866-4CA9-D442-AC43-7AE56DDF41C7}" dt="2022-05-07T17:56:32.808" v="4464" actId="20577"/>
        <pc:sldMkLst>
          <pc:docMk/>
          <pc:sldMk cId="1042786765" sldId="270"/>
        </pc:sldMkLst>
        <pc:spChg chg="mod">
          <ac:chgData name="Leiyi Gao" userId="88e1079b-a851-42cf-8655-03db9492685b" providerId="ADAL" clId="{A7906866-4CA9-D442-AC43-7AE56DDF41C7}" dt="2022-05-01T22:35:42.308" v="2116" actId="20577"/>
          <ac:spMkLst>
            <pc:docMk/>
            <pc:sldMk cId="1042786765" sldId="270"/>
            <ac:spMk id="2" creationId="{240724A3-4A9E-727A-787C-2D66F8ED9AA7}"/>
          </ac:spMkLst>
        </pc:spChg>
        <pc:spChg chg="mod">
          <ac:chgData name="Leiyi Gao" userId="88e1079b-a851-42cf-8655-03db9492685b" providerId="ADAL" clId="{A7906866-4CA9-D442-AC43-7AE56DDF41C7}" dt="2022-05-07T17:56:32.808" v="4464" actId="20577"/>
          <ac:spMkLst>
            <pc:docMk/>
            <pc:sldMk cId="1042786765" sldId="270"/>
            <ac:spMk id="3" creationId="{828106D4-0E02-8CB4-0E36-E6CB948A5090}"/>
          </ac:spMkLst>
        </pc:spChg>
        <pc:picChg chg="add mod">
          <ac:chgData name="Leiyi Gao" userId="88e1079b-a851-42cf-8655-03db9492685b" providerId="ADAL" clId="{A7906866-4CA9-D442-AC43-7AE56DDF41C7}" dt="2022-05-02T01:54:43.450" v="2175" actId="1076"/>
          <ac:picMkLst>
            <pc:docMk/>
            <pc:sldMk cId="1042786765" sldId="270"/>
            <ac:picMk id="5" creationId="{EF6EF0BC-F359-A93B-77A1-02DC6349C79F}"/>
          </ac:picMkLst>
        </pc:picChg>
      </pc:sldChg>
      <pc:sldChg chg="addSp modSp new mod">
        <pc:chgData name="Leiyi Gao" userId="88e1079b-a851-42cf-8655-03db9492685b" providerId="ADAL" clId="{A7906866-4CA9-D442-AC43-7AE56DDF41C7}" dt="2022-05-02T02:00:00.549" v="2288" actId="1076"/>
        <pc:sldMkLst>
          <pc:docMk/>
          <pc:sldMk cId="317596598" sldId="271"/>
        </pc:sldMkLst>
        <pc:spChg chg="mod">
          <ac:chgData name="Leiyi Gao" userId="88e1079b-a851-42cf-8655-03db9492685b" providerId="ADAL" clId="{A7906866-4CA9-D442-AC43-7AE56DDF41C7}" dt="2022-05-02T01:55:24.887" v="2202" actId="14100"/>
          <ac:spMkLst>
            <pc:docMk/>
            <pc:sldMk cId="317596598" sldId="271"/>
            <ac:spMk id="2" creationId="{83DFE839-1BFA-59A8-BB6D-C2B0F906727E}"/>
          </ac:spMkLst>
        </pc:spChg>
        <pc:spChg chg="mod">
          <ac:chgData name="Leiyi Gao" userId="88e1079b-a851-42cf-8655-03db9492685b" providerId="ADAL" clId="{A7906866-4CA9-D442-AC43-7AE56DDF41C7}" dt="2022-05-02T01:59:41.420" v="2282" actId="20577"/>
          <ac:spMkLst>
            <pc:docMk/>
            <pc:sldMk cId="317596598" sldId="271"/>
            <ac:spMk id="3" creationId="{536218CE-6ECD-1AC5-BA3A-A5DDC21571E8}"/>
          </ac:spMkLst>
        </pc:spChg>
        <pc:picChg chg="add mod">
          <ac:chgData name="Leiyi Gao" userId="88e1079b-a851-42cf-8655-03db9492685b" providerId="ADAL" clId="{A7906866-4CA9-D442-AC43-7AE56DDF41C7}" dt="2022-05-02T01:59:32.082" v="2267" actId="14100"/>
          <ac:picMkLst>
            <pc:docMk/>
            <pc:sldMk cId="317596598" sldId="271"/>
            <ac:picMk id="5" creationId="{F68E4582-D33F-C1C3-5459-61583F45831B}"/>
          </ac:picMkLst>
        </pc:picChg>
        <pc:picChg chg="add mod">
          <ac:chgData name="Leiyi Gao" userId="88e1079b-a851-42cf-8655-03db9492685b" providerId="ADAL" clId="{A7906866-4CA9-D442-AC43-7AE56DDF41C7}" dt="2022-05-02T02:00:00.549" v="2288" actId="1076"/>
          <ac:picMkLst>
            <pc:docMk/>
            <pc:sldMk cId="317596598" sldId="271"/>
            <ac:picMk id="7" creationId="{3A36809B-01DD-E76C-379A-E18C1BE9A8C8}"/>
          </ac:picMkLst>
        </pc:picChg>
      </pc:sldChg>
      <pc:sldChg chg="addSp modSp new mod">
        <pc:chgData name="Leiyi Gao" userId="88e1079b-a851-42cf-8655-03db9492685b" providerId="ADAL" clId="{A7906866-4CA9-D442-AC43-7AE56DDF41C7}" dt="2022-05-02T02:04:59.933" v="2431" actId="1076"/>
        <pc:sldMkLst>
          <pc:docMk/>
          <pc:sldMk cId="498620526" sldId="272"/>
        </pc:sldMkLst>
        <pc:spChg chg="mod">
          <ac:chgData name="Leiyi Gao" userId="88e1079b-a851-42cf-8655-03db9492685b" providerId="ADAL" clId="{A7906866-4CA9-D442-AC43-7AE56DDF41C7}" dt="2022-05-02T02:00:23.228" v="2316" actId="27636"/>
          <ac:spMkLst>
            <pc:docMk/>
            <pc:sldMk cId="498620526" sldId="272"/>
            <ac:spMk id="2" creationId="{2F0E2BFA-A8A4-5B72-7374-EE53AFA5DF4C}"/>
          </ac:spMkLst>
        </pc:spChg>
        <pc:spChg chg="mod">
          <ac:chgData name="Leiyi Gao" userId="88e1079b-a851-42cf-8655-03db9492685b" providerId="ADAL" clId="{A7906866-4CA9-D442-AC43-7AE56DDF41C7}" dt="2022-05-02T02:04:55.350" v="2430" actId="20577"/>
          <ac:spMkLst>
            <pc:docMk/>
            <pc:sldMk cId="498620526" sldId="272"/>
            <ac:spMk id="3" creationId="{E6C031C5-E61B-5C3F-962A-A33196F8A5F5}"/>
          </ac:spMkLst>
        </pc:spChg>
        <pc:picChg chg="add mod">
          <ac:chgData name="Leiyi Gao" userId="88e1079b-a851-42cf-8655-03db9492685b" providerId="ADAL" clId="{A7906866-4CA9-D442-AC43-7AE56DDF41C7}" dt="2022-05-02T02:03:44.599" v="2385" actId="14100"/>
          <ac:picMkLst>
            <pc:docMk/>
            <pc:sldMk cId="498620526" sldId="272"/>
            <ac:picMk id="5" creationId="{2A2AA956-46D4-8F44-61FA-BD605F476343}"/>
          </ac:picMkLst>
        </pc:picChg>
        <pc:picChg chg="add mod">
          <ac:chgData name="Leiyi Gao" userId="88e1079b-a851-42cf-8655-03db9492685b" providerId="ADAL" clId="{A7906866-4CA9-D442-AC43-7AE56DDF41C7}" dt="2022-05-02T02:04:59.933" v="2431" actId="1076"/>
          <ac:picMkLst>
            <pc:docMk/>
            <pc:sldMk cId="498620526" sldId="272"/>
            <ac:picMk id="7" creationId="{07E77173-94BD-A365-7FA1-6915A5141D53}"/>
          </ac:picMkLst>
        </pc:picChg>
      </pc:sldChg>
      <pc:sldChg chg="addSp modSp new mod">
        <pc:chgData name="Leiyi Gao" userId="88e1079b-a851-42cf-8655-03db9492685b" providerId="ADAL" clId="{A7906866-4CA9-D442-AC43-7AE56DDF41C7}" dt="2022-05-02T02:07:44.250" v="2534" actId="14100"/>
        <pc:sldMkLst>
          <pc:docMk/>
          <pc:sldMk cId="1954778987" sldId="273"/>
        </pc:sldMkLst>
        <pc:spChg chg="mod">
          <ac:chgData name="Leiyi Gao" userId="88e1079b-a851-42cf-8655-03db9492685b" providerId="ADAL" clId="{A7906866-4CA9-D442-AC43-7AE56DDF41C7}" dt="2022-05-02T02:05:55.816" v="2459" actId="14100"/>
          <ac:spMkLst>
            <pc:docMk/>
            <pc:sldMk cId="1954778987" sldId="273"/>
            <ac:spMk id="2" creationId="{DD7E17D7-FAFD-4D87-DD40-4C48157DDD08}"/>
          </ac:spMkLst>
        </pc:spChg>
        <pc:spChg chg="mod">
          <ac:chgData name="Leiyi Gao" userId="88e1079b-a851-42cf-8655-03db9492685b" providerId="ADAL" clId="{A7906866-4CA9-D442-AC43-7AE56DDF41C7}" dt="2022-05-02T02:07:01.967" v="2527" actId="5793"/>
          <ac:spMkLst>
            <pc:docMk/>
            <pc:sldMk cId="1954778987" sldId="273"/>
            <ac:spMk id="3" creationId="{D992391E-172F-842C-52E0-20DF9EEF484E}"/>
          </ac:spMkLst>
        </pc:spChg>
        <pc:picChg chg="add mod">
          <ac:chgData name="Leiyi Gao" userId="88e1079b-a851-42cf-8655-03db9492685b" providerId="ADAL" clId="{A7906866-4CA9-D442-AC43-7AE56DDF41C7}" dt="2022-05-02T02:07:44.250" v="2534" actId="14100"/>
          <ac:picMkLst>
            <pc:docMk/>
            <pc:sldMk cId="1954778987" sldId="273"/>
            <ac:picMk id="5" creationId="{EE423ABC-B22D-6B63-2206-193B1CC3776E}"/>
          </ac:picMkLst>
        </pc:picChg>
      </pc:sldChg>
      <pc:sldChg chg="addSp modSp new mod">
        <pc:chgData name="Leiyi Gao" userId="88e1079b-a851-42cf-8655-03db9492685b" providerId="ADAL" clId="{A7906866-4CA9-D442-AC43-7AE56DDF41C7}" dt="2022-05-02T02:16:34.567" v="2710" actId="14100"/>
        <pc:sldMkLst>
          <pc:docMk/>
          <pc:sldMk cId="3213710387" sldId="274"/>
        </pc:sldMkLst>
        <pc:spChg chg="mod">
          <ac:chgData name="Leiyi Gao" userId="88e1079b-a851-42cf-8655-03db9492685b" providerId="ADAL" clId="{A7906866-4CA9-D442-AC43-7AE56DDF41C7}" dt="2022-05-02T02:08:04.598" v="2565" actId="27636"/>
          <ac:spMkLst>
            <pc:docMk/>
            <pc:sldMk cId="3213710387" sldId="274"/>
            <ac:spMk id="2" creationId="{D2EABF94-B76C-7D63-6E95-D3E310EE3802}"/>
          </ac:spMkLst>
        </pc:spChg>
        <pc:spChg chg="mod">
          <ac:chgData name="Leiyi Gao" userId="88e1079b-a851-42cf-8655-03db9492685b" providerId="ADAL" clId="{A7906866-4CA9-D442-AC43-7AE56DDF41C7}" dt="2022-05-02T02:16:30.384" v="2709" actId="20577"/>
          <ac:spMkLst>
            <pc:docMk/>
            <pc:sldMk cId="3213710387" sldId="274"/>
            <ac:spMk id="3" creationId="{C49C01BA-9482-07C1-E3C7-C5D54AFBD3CA}"/>
          </ac:spMkLst>
        </pc:spChg>
        <pc:picChg chg="add mod">
          <ac:chgData name="Leiyi Gao" userId="88e1079b-a851-42cf-8655-03db9492685b" providerId="ADAL" clId="{A7906866-4CA9-D442-AC43-7AE56DDF41C7}" dt="2022-05-02T02:16:34.567" v="2710" actId="14100"/>
          <ac:picMkLst>
            <pc:docMk/>
            <pc:sldMk cId="3213710387" sldId="274"/>
            <ac:picMk id="5" creationId="{E40FCD95-1390-1FC3-BB64-B72948F7A489}"/>
          </ac:picMkLst>
        </pc:picChg>
      </pc:sldChg>
      <pc:sldChg chg="addSp modSp new mod">
        <pc:chgData name="Leiyi Gao" userId="88e1079b-a851-42cf-8655-03db9492685b" providerId="ADAL" clId="{A7906866-4CA9-D442-AC43-7AE56DDF41C7}" dt="2022-05-02T02:11:01.533" v="2696" actId="14100"/>
        <pc:sldMkLst>
          <pc:docMk/>
          <pc:sldMk cId="992099783" sldId="275"/>
        </pc:sldMkLst>
        <pc:spChg chg="mod">
          <ac:chgData name="Leiyi Gao" userId="88e1079b-a851-42cf-8655-03db9492685b" providerId="ADAL" clId="{A7906866-4CA9-D442-AC43-7AE56DDF41C7}" dt="2022-05-02T02:09:14.052" v="2627" actId="27636"/>
          <ac:spMkLst>
            <pc:docMk/>
            <pc:sldMk cId="992099783" sldId="275"/>
            <ac:spMk id="2" creationId="{2DB14EE6-F81C-320A-6005-CED0E6A5AFE6}"/>
          </ac:spMkLst>
        </pc:spChg>
        <pc:spChg chg="mod">
          <ac:chgData name="Leiyi Gao" userId="88e1079b-a851-42cf-8655-03db9492685b" providerId="ADAL" clId="{A7906866-4CA9-D442-AC43-7AE56DDF41C7}" dt="2022-05-02T02:10:10.942" v="2683" actId="5793"/>
          <ac:spMkLst>
            <pc:docMk/>
            <pc:sldMk cId="992099783" sldId="275"/>
            <ac:spMk id="3" creationId="{DAA3DEAE-A63B-AA48-9129-8FD21129369E}"/>
          </ac:spMkLst>
        </pc:spChg>
        <pc:picChg chg="add mod">
          <ac:chgData name="Leiyi Gao" userId="88e1079b-a851-42cf-8655-03db9492685b" providerId="ADAL" clId="{A7906866-4CA9-D442-AC43-7AE56DDF41C7}" dt="2022-05-02T02:11:01.533" v="2696" actId="14100"/>
          <ac:picMkLst>
            <pc:docMk/>
            <pc:sldMk cId="992099783" sldId="275"/>
            <ac:picMk id="5" creationId="{13CDD1BE-3EE4-99F8-C3FB-D6C3764F1F27}"/>
          </ac:picMkLst>
        </pc:picChg>
        <pc:picChg chg="add mod">
          <ac:chgData name="Leiyi Gao" userId="88e1079b-a851-42cf-8655-03db9492685b" providerId="ADAL" clId="{A7906866-4CA9-D442-AC43-7AE56DDF41C7}" dt="2022-05-02T02:10:58.483" v="2695" actId="1076"/>
          <ac:picMkLst>
            <pc:docMk/>
            <pc:sldMk cId="992099783" sldId="275"/>
            <ac:picMk id="7" creationId="{76154376-A974-2BEF-3131-89C58460A408}"/>
          </ac:picMkLst>
        </pc:picChg>
      </pc:sldChg>
      <pc:sldChg chg="modSp new mod">
        <pc:chgData name="Leiyi Gao" userId="88e1079b-a851-42cf-8655-03db9492685b" providerId="ADAL" clId="{A7906866-4CA9-D442-AC43-7AE56DDF41C7}" dt="2022-05-02T21:53:45.675" v="2746" actId="20577"/>
        <pc:sldMkLst>
          <pc:docMk/>
          <pc:sldMk cId="1398982012" sldId="276"/>
        </pc:sldMkLst>
        <pc:spChg chg="mod">
          <ac:chgData name="Leiyi Gao" userId="88e1079b-a851-42cf-8655-03db9492685b" providerId="ADAL" clId="{A7906866-4CA9-D442-AC43-7AE56DDF41C7}" dt="2022-05-02T21:42:32.642" v="2731" actId="20577"/>
          <ac:spMkLst>
            <pc:docMk/>
            <pc:sldMk cId="1398982012" sldId="276"/>
            <ac:spMk id="2" creationId="{99E5FA6C-5FE9-2F7D-E472-893A2AFDF29E}"/>
          </ac:spMkLst>
        </pc:spChg>
        <pc:spChg chg="mod">
          <ac:chgData name="Leiyi Gao" userId="88e1079b-a851-42cf-8655-03db9492685b" providerId="ADAL" clId="{A7906866-4CA9-D442-AC43-7AE56DDF41C7}" dt="2022-05-02T21:53:45.675" v="2746" actId="20577"/>
          <ac:spMkLst>
            <pc:docMk/>
            <pc:sldMk cId="1398982012" sldId="276"/>
            <ac:spMk id="3" creationId="{75CF3BC3-05CD-6E07-9493-99563665D043}"/>
          </ac:spMkLst>
        </pc:spChg>
      </pc:sldChg>
      <pc:sldChg chg="addSp delSp modSp new mod">
        <pc:chgData name="Leiyi Gao" userId="88e1079b-a851-42cf-8655-03db9492685b" providerId="ADAL" clId="{A7906866-4CA9-D442-AC43-7AE56DDF41C7}" dt="2022-05-02T22:00:14.750" v="2876" actId="1076"/>
        <pc:sldMkLst>
          <pc:docMk/>
          <pc:sldMk cId="2881910384" sldId="277"/>
        </pc:sldMkLst>
        <pc:spChg chg="mod">
          <ac:chgData name="Leiyi Gao" userId="88e1079b-a851-42cf-8655-03db9492685b" providerId="ADAL" clId="{A7906866-4CA9-D442-AC43-7AE56DDF41C7}" dt="2022-05-02T21:54:01.656" v="2764" actId="27636"/>
          <ac:spMkLst>
            <pc:docMk/>
            <pc:sldMk cId="2881910384" sldId="277"/>
            <ac:spMk id="2" creationId="{F73F5E02-B20A-512F-CB2C-D54F5F6BCCC4}"/>
          </ac:spMkLst>
        </pc:spChg>
        <pc:spChg chg="del mod">
          <ac:chgData name="Leiyi Gao" userId="88e1079b-a851-42cf-8655-03db9492685b" providerId="ADAL" clId="{A7906866-4CA9-D442-AC43-7AE56DDF41C7}" dt="2022-05-02T21:58:35.812" v="2766" actId="931"/>
          <ac:spMkLst>
            <pc:docMk/>
            <pc:sldMk cId="2881910384" sldId="277"/>
            <ac:spMk id="3" creationId="{16D95804-F8B2-571E-8EDA-17008E2110C4}"/>
          </ac:spMkLst>
        </pc:spChg>
        <pc:spChg chg="add del mod">
          <ac:chgData name="Leiyi Gao" userId="88e1079b-a851-42cf-8655-03db9492685b" providerId="ADAL" clId="{A7906866-4CA9-D442-AC43-7AE56DDF41C7}" dt="2022-05-02T21:58:54.241" v="2775"/>
          <ac:spMkLst>
            <pc:docMk/>
            <pc:sldMk cId="2881910384" sldId="277"/>
            <ac:spMk id="6" creationId="{5534169A-1AB0-EE28-5A99-D88F8794167A}"/>
          </ac:spMkLst>
        </pc:spChg>
        <pc:spChg chg="add del mod">
          <ac:chgData name="Leiyi Gao" userId="88e1079b-a851-42cf-8655-03db9492685b" providerId="ADAL" clId="{A7906866-4CA9-D442-AC43-7AE56DDF41C7}" dt="2022-05-02T21:59:53.689" v="2872"/>
          <ac:spMkLst>
            <pc:docMk/>
            <pc:sldMk cId="2881910384" sldId="277"/>
            <ac:spMk id="7" creationId="{CBEF2046-7F62-CEF5-341B-B775185F1328}"/>
          </ac:spMkLst>
        </pc:spChg>
        <pc:spChg chg="add mod">
          <ac:chgData name="Leiyi Gao" userId="88e1079b-a851-42cf-8655-03db9492685b" providerId="ADAL" clId="{A7906866-4CA9-D442-AC43-7AE56DDF41C7}" dt="2022-05-02T21:59:42.582" v="2867" actId="20577"/>
          <ac:spMkLst>
            <pc:docMk/>
            <pc:sldMk cId="2881910384" sldId="277"/>
            <ac:spMk id="8" creationId="{2EDA5527-87A5-7A52-156B-748BB050E3B8}"/>
          </ac:spMkLst>
        </pc:spChg>
        <pc:picChg chg="add mod">
          <ac:chgData name="Leiyi Gao" userId="88e1079b-a851-42cf-8655-03db9492685b" providerId="ADAL" clId="{A7906866-4CA9-D442-AC43-7AE56DDF41C7}" dt="2022-05-02T21:59:51.684" v="2870" actId="1076"/>
          <ac:picMkLst>
            <pc:docMk/>
            <pc:sldMk cId="2881910384" sldId="277"/>
            <ac:picMk id="5" creationId="{38F136E7-F7E1-1D5E-DBFA-ECA3AC43D1B6}"/>
          </ac:picMkLst>
        </pc:picChg>
        <pc:picChg chg="add mod">
          <ac:chgData name="Leiyi Gao" userId="88e1079b-a851-42cf-8655-03db9492685b" providerId="ADAL" clId="{A7906866-4CA9-D442-AC43-7AE56DDF41C7}" dt="2022-05-02T22:00:14.750" v="2876" actId="1076"/>
          <ac:picMkLst>
            <pc:docMk/>
            <pc:sldMk cId="2881910384" sldId="277"/>
            <ac:picMk id="10" creationId="{A4B921EC-65E0-3B14-DA1D-B989B8C88B3E}"/>
          </ac:picMkLst>
        </pc:picChg>
      </pc:sldChg>
      <pc:sldChg chg="addSp modSp new mod">
        <pc:chgData name="Leiyi Gao" userId="88e1079b-a851-42cf-8655-03db9492685b" providerId="ADAL" clId="{A7906866-4CA9-D442-AC43-7AE56DDF41C7}" dt="2022-05-02T22:01:56.450" v="2999" actId="1076"/>
        <pc:sldMkLst>
          <pc:docMk/>
          <pc:sldMk cId="2587332381" sldId="278"/>
        </pc:sldMkLst>
        <pc:spChg chg="mod">
          <ac:chgData name="Leiyi Gao" userId="88e1079b-a851-42cf-8655-03db9492685b" providerId="ADAL" clId="{A7906866-4CA9-D442-AC43-7AE56DDF41C7}" dt="2022-05-02T22:00:32.731" v="2906" actId="27636"/>
          <ac:spMkLst>
            <pc:docMk/>
            <pc:sldMk cId="2587332381" sldId="278"/>
            <ac:spMk id="2" creationId="{ED2C3552-1ED5-4A49-D692-E6342C719795}"/>
          </ac:spMkLst>
        </pc:spChg>
        <pc:spChg chg="mod">
          <ac:chgData name="Leiyi Gao" userId="88e1079b-a851-42cf-8655-03db9492685b" providerId="ADAL" clId="{A7906866-4CA9-D442-AC43-7AE56DDF41C7}" dt="2022-05-02T22:01:52.093" v="2998" actId="20577"/>
          <ac:spMkLst>
            <pc:docMk/>
            <pc:sldMk cId="2587332381" sldId="278"/>
            <ac:spMk id="3" creationId="{5F360E24-C870-F0E6-3810-949819E31C4A}"/>
          </ac:spMkLst>
        </pc:spChg>
        <pc:picChg chg="add mod">
          <ac:chgData name="Leiyi Gao" userId="88e1079b-a851-42cf-8655-03db9492685b" providerId="ADAL" clId="{A7906866-4CA9-D442-AC43-7AE56DDF41C7}" dt="2022-05-02T22:01:56.450" v="2999" actId="1076"/>
          <ac:picMkLst>
            <pc:docMk/>
            <pc:sldMk cId="2587332381" sldId="278"/>
            <ac:picMk id="5" creationId="{C3BCD5EB-A7E2-4376-9C90-401774E21982}"/>
          </ac:picMkLst>
        </pc:picChg>
      </pc:sldChg>
      <pc:sldChg chg="addSp modSp new mod">
        <pc:chgData name="Leiyi Gao" userId="88e1079b-a851-42cf-8655-03db9492685b" providerId="ADAL" clId="{A7906866-4CA9-D442-AC43-7AE56DDF41C7}" dt="2022-05-02T22:08:06.700" v="3094" actId="1076"/>
        <pc:sldMkLst>
          <pc:docMk/>
          <pc:sldMk cId="2354695280" sldId="279"/>
        </pc:sldMkLst>
        <pc:spChg chg="mod">
          <ac:chgData name="Leiyi Gao" userId="88e1079b-a851-42cf-8655-03db9492685b" providerId="ADAL" clId="{A7906866-4CA9-D442-AC43-7AE56DDF41C7}" dt="2022-05-02T22:02:17.280" v="3027" actId="27636"/>
          <ac:spMkLst>
            <pc:docMk/>
            <pc:sldMk cId="2354695280" sldId="279"/>
            <ac:spMk id="2" creationId="{52EC0666-B5CD-34D1-51B9-CF225C0E7565}"/>
          </ac:spMkLst>
        </pc:spChg>
        <pc:spChg chg="mod">
          <ac:chgData name="Leiyi Gao" userId="88e1079b-a851-42cf-8655-03db9492685b" providerId="ADAL" clId="{A7906866-4CA9-D442-AC43-7AE56DDF41C7}" dt="2022-05-02T22:08:00.428" v="3092" actId="20577"/>
          <ac:spMkLst>
            <pc:docMk/>
            <pc:sldMk cId="2354695280" sldId="279"/>
            <ac:spMk id="3" creationId="{BEDC4C33-9AEC-2034-CF4C-1A8F7017C9E8}"/>
          </ac:spMkLst>
        </pc:spChg>
        <pc:picChg chg="add mod">
          <ac:chgData name="Leiyi Gao" userId="88e1079b-a851-42cf-8655-03db9492685b" providerId="ADAL" clId="{A7906866-4CA9-D442-AC43-7AE56DDF41C7}" dt="2022-05-02T22:07:35.033" v="3062" actId="14100"/>
          <ac:picMkLst>
            <pc:docMk/>
            <pc:sldMk cId="2354695280" sldId="279"/>
            <ac:picMk id="5" creationId="{0BE4809F-12F8-BDF5-1C48-9918733D0B42}"/>
          </ac:picMkLst>
        </pc:picChg>
        <pc:picChg chg="add mod">
          <ac:chgData name="Leiyi Gao" userId="88e1079b-a851-42cf-8655-03db9492685b" providerId="ADAL" clId="{A7906866-4CA9-D442-AC43-7AE56DDF41C7}" dt="2022-05-02T22:08:06.700" v="3094" actId="1076"/>
          <ac:picMkLst>
            <pc:docMk/>
            <pc:sldMk cId="2354695280" sldId="279"/>
            <ac:picMk id="7" creationId="{03205CE2-3A87-B5BE-8578-12C69B339497}"/>
          </ac:picMkLst>
        </pc:picChg>
      </pc:sldChg>
      <pc:sldChg chg="addSp modSp new mod">
        <pc:chgData name="Leiyi Gao" userId="88e1079b-a851-42cf-8655-03db9492685b" providerId="ADAL" clId="{A7906866-4CA9-D442-AC43-7AE56DDF41C7}" dt="2022-05-02T22:10:04.449" v="3157" actId="14100"/>
        <pc:sldMkLst>
          <pc:docMk/>
          <pc:sldMk cId="2266067540" sldId="280"/>
        </pc:sldMkLst>
        <pc:spChg chg="mod">
          <ac:chgData name="Leiyi Gao" userId="88e1079b-a851-42cf-8655-03db9492685b" providerId="ADAL" clId="{A7906866-4CA9-D442-AC43-7AE56DDF41C7}" dt="2022-05-02T22:09:30.963" v="3124" actId="27636"/>
          <ac:spMkLst>
            <pc:docMk/>
            <pc:sldMk cId="2266067540" sldId="280"/>
            <ac:spMk id="2" creationId="{7A9DC45C-11C1-70B6-9C30-D60EEA1B91EA}"/>
          </ac:spMkLst>
        </pc:spChg>
        <pc:spChg chg="mod">
          <ac:chgData name="Leiyi Gao" userId="88e1079b-a851-42cf-8655-03db9492685b" providerId="ADAL" clId="{A7906866-4CA9-D442-AC43-7AE56DDF41C7}" dt="2022-05-02T22:09:46.104" v="3151" actId="5793"/>
          <ac:spMkLst>
            <pc:docMk/>
            <pc:sldMk cId="2266067540" sldId="280"/>
            <ac:spMk id="3" creationId="{C1FBB954-0C43-BCA6-16E1-0685B7FD215A}"/>
          </ac:spMkLst>
        </pc:spChg>
        <pc:picChg chg="add mod">
          <ac:chgData name="Leiyi Gao" userId="88e1079b-a851-42cf-8655-03db9492685b" providerId="ADAL" clId="{A7906866-4CA9-D442-AC43-7AE56DDF41C7}" dt="2022-05-02T22:10:04.449" v="3157" actId="14100"/>
          <ac:picMkLst>
            <pc:docMk/>
            <pc:sldMk cId="2266067540" sldId="280"/>
            <ac:picMk id="5" creationId="{23948538-00C0-7B4F-D0F5-024299EB105A}"/>
          </ac:picMkLst>
        </pc:picChg>
      </pc:sldChg>
      <pc:sldChg chg="addSp modSp new mod">
        <pc:chgData name="Leiyi Gao" userId="88e1079b-a851-42cf-8655-03db9492685b" providerId="ADAL" clId="{A7906866-4CA9-D442-AC43-7AE56DDF41C7}" dt="2022-05-02T22:12:14.300" v="3234" actId="14100"/>
        <pc:sldMkLst>
          <pc:docMk/>
          <pc:sldMk cId="494577812" sldId="281"/>
        </pc:sldMkLst>
        <pc:spChg chg="mod">
          <ac:chgData name="Leiyi Gao" userId="88e1079b-a851-42cf-8655-03db9492685b" providerId="ADAL" clId="{A7906866-4CA9-D442-AC43-7AE56DDF41C7}" dt="2022-05-02T22:10:20.063" v="3186" actId="27636"/>
          <ac:spMkLst>
            <pc:docMk/>
            <pc:sldMk cId="494577812" sldId="281"/>
            <ac:spMk id="2" creationId="{48BBEBD4-CA97-6396-1BF0-719553069B2C}"/>
          </ac:spMkLst>
        </pc:spChg>
        <pc:spChg chg="mod">
          <ac:chgData name="Leiyi Gao" userId="88e1079b-a851-42cf-8655-03db9492685b" providerId="ADAL" clId="{A7906866-4CA9-D442-AC43-7AE56DDF41C7}" dt="2022-05-02T22:12:14.300" v="3234" actId="14100"/>
          <ac:spMkLst>
            <pc:docMk/>
            <pc:sldMk cId="494577812" sldId="281"/>
            <ac:spMk id="3" creationId="{8B36BFA5-07D5-5BC3-5326-74D5E6E001BC}"/>
          </ac:spMkLst>
        </pc:spChg>
        <pc:picChg chg="add mod">
          <ac:chgData name="Leiyi Gao" userId="88e1079b-a851-42cf-8655-03db9492685b" providerId="ADAL" clId="{A7906866-4CA9-D442-AC43-7AE56DDF41C7}" dt="2022-05-02T22:11:55.104" v="3227" actId="1076"/>
          <ac:picMkLst>
            <pc:docMk/>
            <pc:sldMk cId="494577812" sldId="281"/>
            <ac:picMk id="5" creationId="{A633AF86-1B8C-2304-4BFC-4984C62C0B25}"/>
          </ac:picMkLst>
        </pc:picChg>
        <pc:picChg chg="add mod">
          <ac:chgData name="Leiyi Gao" userId="88e1079b-a851-42cf-8655-03db9492685b" providerId="ADAL" clId="{A7906866-4CA9-D442-AC43-7AE56DDF41C7}" dt="2022-05-02T22:12:10.633" v="3233" actId="1076"/>
          <ac:picMkLst>
            <pc:docMk/>
            <pc:sldMk cId="494577812" sldId="281"/>
            <ac:picMk id="7" creationId="{93F04835-2B50-50A8-D533-0A4C80CF849D}"/>
          </ac:picMkLst>
        </pc:picChg>
      </pc:sldChg>
      <pc:sldChg chg="new del">
        <pc:chgData name="Leiyi Gao" userId="88e1079b-a851-42cf-8655-03db9492685b" providerId="ADAL" clId="{A7906866-4CA9-D442-AC43-7AE56DDF41C7}" dt="2022-05-05T20:26:57.670" v="3252" actId="2696"/>
        <pc:sldMkLst>
          <pc:docMk/>
          <pc:sldMk cId="406938404" sldId="282"/>
        </pc:sldMkLst>
      </pc:sldChg>
      <pc:sldChg chg="addSp modSp new mod">
        <pc:chgData name="Leiyi Gao" userId="88e1079b-a851-42cf-8655-03db9492685b" providerId="ADAL" clId="{A7906866-4CA9-D442-AC43-7AE56DDF41C7}" dt="2022-05-05T21:11:13.676" v="3561" actId="20577"/>
        <pc:sldMkLst>
          <pc:docMk/>
          <pc:sldMk cId="2617255005" sldId="282"/>
        </pc:sldMkLst>
        <pc:spChg chg="mod">
          <ac:chgData name="Leiyi Gao" userId="88e1079b-a851-42cf-8655-03db9492685b" providerId="ADAL" clId="{A7906866-4CA9-D442-AC43-7AE56DDF41C7}" dt="2022-05-05T20:27:09.334" v="3268" actId="14100"/>
          <ac:spMkLst>
            <pc:docMk/>
            <pc:sldMk cId="2617255005" sldId="282"/>
            <ac:spMk id="2" creationId="{30AFB17C-1616-4A2E-802D-B2107ED68892}"/>
          </ac:spMkLst>
        </pc:spChg>
        <pc:spChg chg="mod">
          <ac:chgData name="Leiyi Gao" userId="88e1079b-a851-42cf-8655-03db9492685b" providerId="ADAL" clId="{A7906866-4CA9-D442-AC43-7AE56DDF41C7}" dt="2022-05-05T21:11:13.676" v="3561" actId="20577"/>
          <ac:spMkLst>
            <pc:docMk/>
            <pc:sldMk cId="2617255005" sldId="282"/>
            <ac:spMk id="3" creationId="{6AE222A0-C21D-7A4D-69D7-8669AF5DE375}"/>
          </ac:spMkLst>
        </pc:spChg>
        <pc:picChg chg="add mod">
          <ac:chgData name="Leiyi Gao" userId="88e1079b-a851-42cf-8655-03db9492685b" providerId="ADAL" clId="{A7906866-4CA9-D442-AC43-7AE56DDF41C7}" dt="2022-05-05T21:05:46.038" v="3385" actId="1076"/>
          <ac:picMkLst>
            <pc:docMk/>
            <pc:sldMk cId="2617255005" sldId="282"/>
            <ac:picMk id="5" creationId="{2546E624-8D2E-4096-3617-93FFB7D54396}"/>
          </ac:picMkLst>
        </pc:picChg>
        <pc:picChg chg="add mod">
          <ac:chgData name="Leiyi Gao" userId="88e1079b-a851-42cf-8655-03db9492685b" providerId="ADAL" clId="{A7906866-4CA9-D442-AC43-7AE56DDF41C7}" dt="2022-05-05T21:05:59.219" v="3387" actId="1076"/>
          <ac:picMkLst>
            <pc:docMk/>
            <pc:sldMk cId="2617255005" sldId="282"/>
            <ac:picMk id="7" creationId="{CD8AC1AA-05AB-8CCC-6194-A85C0B381C0C}"/>
          </ac:picMkLst>
        </pc:picChg>
        <pc:picChg chg="add mod">
          <ac:chgData name="Leiyi Gao" userId="88e1079b-a851-42cf-8655-03db9492685b" providerId="ADAL" clId="{A7906866-4CA9-D442-AC43-7AE56DDF41C7}" dt="2022-05-05T21:06:17.369" v="3392" actId="1076"/>
          <ac:picMkLst>
            <pc:docMk/>
            <pc:sldMk cId="2617255005" sldId="282"/>
            <ac:picMk id="9" creationId="{72DE3477-B9C3-A460-DB20-D4EAE3F68AE4}"/>
          </ac:picMkLst>
        </pc:picChg>
        <pc:picChg chg="add mod">
          <ac:chgData name="Leiyi Gao" userId="88e1079b-a851-42cf-8655-03db9492685b" providerId="ADAL" clId="{A7906866-4CA9-D442-AC43-7AE56DDF41C7}" dt="2022-05-05T21:06:32.785" v="3397" actId="1076"/>
          <ac:picMkLst>
            <pc:docMk/>
            <pc:sldMk cId="2617255005" sldId="282"/>
            <ac:picMk id="11" creationId="{501CF3C0-8B4A-3EAF-6875-F6917C721781}"/>
          </ac:picMkLst>
        </pc:picChg>
      </pc:sldChg>
      <pc:sldChg chg="addSp modSp new mod">
        <pc:chgData name="Leiyi Gao" userId="88e1079b-a851-42cf-8655-03db9492685b" providerId="ADAL" clId="{A7906866-4CA9-D442-AC43-7AE56DDF41C7}" dt="2022-05-05T21:14:04.036" v="3587" actId="1076"/>
        <pc:sldMkLst>
          <pc:docMk/>
          <pc:sldMk cId="3827377816" sldId="283"/>
        </pc:sldMkLst>
        <pc:spChg chg="mod">
          <ac:chgData name="Leiyi Gao" userId="88e1079b-a851-42cf-8655-03db9492685b" providerId="ADAL" clId="{A7906866-4CA9-D442-AC43-7AE56DDF41C7}" dt="2022-05-05T21:09:48.650" v="3424" actId="27636"/>
          <ac:spMkLst>
            <pc:docMk/>
            <pc:sldMk cId="3827377816" sldId="283"/>
            <ac:spMk id="2" creationId="{9BCDE5B1-84FB-54D9-C6F5-0347BDB269CA}"/>
          </ac:spMkLst>
        </pc:spChg>
        <pc:spChg chg="mod">
          <ac:chgData name="Leiyi Gao" userId="88e1079b-a851-42cf-8655-03db9492685b" providerId="ADAL" clId="{A7906866-4CA9-D442-AC43-7AE56DDF41C7}" dt="2022-05-05T21:11:28.425" v="3568" actId="20577"/>
          <ac:spMkLst>
            <pc:docMk/>
            <pc:sldMk cId="3827377816" sldId="283"/>
            <ac:spMk id="3" creationId="{2837F463-E175-EF41-C90C-906C787033E1}"/>
          </ac:spMkLst>
        </pc:spChg>
        <pc:picChg chg="add mod">
          <ac:chgData name="Leiyi Gao" userId="88e1079b-a851-42cf-8655-03db9492685b" providerId="ADAL" clId="{A7906866-4CA9-D442-AC43-7AE56DDF41C7}" dt="2022-05-05T21:13:14.421" v="3572" actId="1076"/>
          <ac:picMkLst>
            <pc:docMk/>
            <pc:sldMk cId="3827377816" sldId="283"/>
            <ac:picMk id="5" creationId="{9E6D076F-F7EC-183A-7345-E547A44229E8}"/>
          </ac:picMkLst>
        </pc:picChg>
        <pc:picChg chg="add mod">
          <ac:chgData name="Leiyi Gao" userId="88e1079b-a851-42cf-8655-03db9492685b" providerId="ADAL" clId="{A7906866-4CA9-D442-AC43-7AE56DDF41C7}" dt="2022-05-05T21:13:24.019" v="3576" actId="1076"/>
          <ac:picMkLst>
            <pc:docMk/>
            <pc:sldMk cId="3827377816" sldId="283"/>
            <ac:picMk id="7" creationId="{0532E616-4483-D1EC-6B8A-168E8B4EC382}"/>
          </ac:picMkLst>
        </pc:picChg>
        <pc:picChg chg="add mod">
          <ac:chgData name="Leiyi Gao" userId="88e1079b-a851-42cf-8655-03db9492685b" providerId="ADAL" clId="{A7906866-4CA9-D442-AC43-7AE56DDF41C7}" dt="2022-05-05T21:13:45.304" v="3581" actId="1076"/>
          <ac:picMkLst>
            <pc:docMk/>
            <pc:sldMk cId="3827377816" sldId="283"/>
            <ac:picMk id="9" creationId="{61234433-214A-EEA8-648B-5A201A551E54}"/>
          </ac:picMkLst>
        </pc:picChg>
        <pc:picChg chg="add mod">
          <ac:chgData name="Leiyi Gao" userId="88e1079b-a851-42cf-8655-03db9492685b" providerId="ADAL" clId="{A7906866-4CA9-D442-AC43-7AE56DDF41C7}" dt="2022-05-05T21:14:04.036" v="3587" actId="1076"/>
          <ac:picMkLst>
            <pc:docMk/>
            <pc:sldMk cId="3827377816" sldId="283"/>
            <ac:picMk id="11" creationId="{0B51C97B-E181-5AC0-1318-C72F3492628E}"/>
          </ac:picMkLst>
        </pc:picChg>
      </pc:sldChg>
      <pc:sldChg chg="addSp modSp new mod">
        <pc:chgData name="Leiyi Gao" userId="88e1079b-a851-42cf-8655-03db9492685b" providerId="ADAL" clId="{A7906866-4CA9-D442-AC43-7AE56DDF41C7}" dt="2022-05-07T18:14:13.618" v="4485" actId="20577"/>
        <pc:sldMkLst>
          <pc:docMk/>
          <pc:sldMk cId="2822320639" sldId="284"/>
        </pc:sldMkLst>
        <pc:spChg chg="mod">
          <ac:chgData name="Leiyi Gao" userId="88e1079b-a851-42cf-8655-03db9492685b" providerId="ADAL" clId="{A7906866-4CA9-D442-AC43-7AE56DDF41C7}" dt="2022-05-05T21:15:55.752" v="3616" actId="27636"/>
          <ac:spMkLst>
            <pc:docMk/>
            <pc:sldMk cId="2822320639" sldId="284"/>
            <ac:spMk id="2" creationId="{C72F8F46-0EC5-B32D-5E80-7500B32E5A6A}"/>
          </ac:spMkLst>
        </pc:spChg>
        <pc:spChg chg="mod">
          <ac:chgData name="Leiyi Gao" userId="88e1079b-a851-42cf-8655-03db9492685b" providerId="ADAL" clId="{A7906866-4CA9-D442-AC43-7AE56DDF41C7}" dt="2022-05-07T18:14:13.618" v="4485" actId="20577"/>
          <ac:spMkLst>
            <pc:docMk/>
            <pc:sldMk cId="2822320639" sldId="284"/>
            <ac:spMk id="3" creationId="{8B8F478C-9A0A-136A-225E-FFF46DE2CC4D}"/>
          </ac:spMkLst>
        </pc:spChg>
        <pc:picChg chg="add mod">
          <ac:chgData name="Leiyi Gao" userId="88e1079b-a851-42cf-8655-03db9492685b" providerId="ADAL" clId="{A7906866-4CA9-D442-AC43-7AE56DDF41C7}" dt="2022-05-05T21:18:50.973" v="3722" actId="1076"/>
          <ac:picMkLst>
            <pc:docMk/>
            <pc:sldMk cId="2822320639" sldId="284"/>
            <ac:picMk id="5" creationId="{6D3455FB-C8E0-3C38-B6F0-C9CDB1E09213}"/>
          </ac:picMkLst>
        </pc:picChg>
        <pc:picChg chg="add mod">
          <ac:chgData name="Leiyi Gao" userId="88e1079b-a851-42cf-8655-03db9492685b" providerId="ADAL" clId="{A7906866-4CA9-D442-AC43-7AE56DDF41C7}" dt="2022-05-05T21:18:54.739" v="3723" actId="1076"/>
          <ac:picMkLst>
            <pc:docMk/>
            <pc:sldMk cId="2822320639" sldId="284"/>
            <ac:picMk id="7" creationId="{CE51F107-DD88-463E-221F-A30288F34559}"/>
          </ac:picMkLst>
        </pc:picChg>
        <pc:picChg chg="add mod">
          <ac:chgData name="Leiyi Gao" userId="88e1079b-a851-42cf-8655-03db9492685b" providerId="ADAL" clId="{A7906866-4CA9-D442-AC43-7AE56DDF41C7}" dt="2022-05-05T21:19:09.022" v="3725" actId="14100"/>
          <ac:picMkLst>
            <pc:docMk/>
            <pc:sldMk cId="2822320639" sldId="284"/>
            <ac:picMk id="9" creationId="{845FDA3F-D4E4-6E15-31E3-5CB794584168}"/>
          </ac:picMkLst>
        </pc:picChg>
      </pc:sldChg>
      <pc:sldChg chg="addSp delSp modSp new mod">
        <pc:chgData name="Leiyi Gao" userId="88e1079b-a851-42cf-8655-03db9492685b" providerId="ADAL" clId="{A7906866-4CA9-D442-AC43-7AE56DDF41C7}" dt="2022-05-05T21:36:09.669" v="3850" actId="1076"/>
        <pc:sldMkLst>
          <pc:docMk/>
          <pc:sldMk cId="2117264582" sldId="285"/>
        </pc:sldMkLst>
        <pc:spChg chg="mod">
          <ac:chgData name="Leiyi Gao" userId="88e1079b-a851-42cf-8655-03db9492685b" providerId="ADAL" clId="{A7906866-4CA9-D442-AC43-7AE56DDF41C7}" dt="2022-05-05T21:28:14.488" v="3753" actId="27636"/>
          <ac:spMkLst>
            <pc:docMk/>
            <pc:sldMk cId="2117264582" sldId="285"/>
            <ac:spMk id="2" creationId="{7C9E237F-47D6-FBB4-03BA-75AEEC1E7078}"/>
          </ac:spMkLst>
        </pc:spChg>
        <pc:spChg chg="mod">
          <ac:chgData name="Leiyi Gao" userId="88e1079b-a851-42cf-8655-03db9492685b" providerId="ADAL" clId="{A7906866-4CA9-D442-AC43-7AE56DDF41C7}" dt="2022-05-05T21:34:12.262" v="3829" actId="20577"/>
          <ac:spMkLst>
            <pc:docMk/>
            <pc:sldMk cId="2117264582" sldId="285"/>
            <ac:spMk id="3" creationId="{7B913654-16A1-7BA5-A094-EB859826A044}"/>
          </ac:spMkLst>
        </pc:spChg>
        <pc:picChg chg="add mod">
          <ac:chgData name="Leiyi Gao" userId="88e1079b-a851-42cf-8655-03db9492685b" providerId="ADAL" clId="{A7906866-4CA9-D442-AC43-7AE56DDF41C7}" dt="2022-05-05T21:34:45.214" v="3836" actId="14100"/>
          <ac:picMkLst>
            <pc:docMk/>
            <pc:sldMk cId="2117264582" sldId="285"/>
            <ac:picMk id="5" creationId="{8ED9ECF1-1290-1539-E8FB-6875D73C34F4}"/>
          </ac:picMkLst>
        </pc:picChg>
        <pc:picChg chg="add del mod">
          <ac:chgData name="Leiyi Gao" userId="88e1079b-a851-42cf-8655-03db9492685b" providerId="ADAL" clId="{A7906866-4CA9-D442-AC43-7AE56DDF41C7}" dt="2022-05-05T21:35:34.457" v="3843" actId="931"/>
          <ac:picMkLst>
            <pc:docMk/>
            <pc:sldMk cId="2117264582" sldId="285"/>
            <ac:picMk id="7" creationId="{DA506613-5A32-031B-0127-0BB99B2B3CF9}"/>
          </ac:picMkLst>
        </pc:picChg>
        <pc:picChg chg="add mod">
          <ac:chgData name="Leiyi Gao" userId="88e1079b-a851-42cf-8655-03db9492685b" providerId="ADAL" clId="{A7906866-4CA9-D442-AC43-7AE56DDF41C7}" dt="2022-05-05T21:36:09.669" v="3850" actId="1076"/>
          <ac:picMkLst>
            <pc:docMk/>
            <pc:sldMk cId="2117264582" sldId="285"/>
            <ac:picMk id="9" creationId="{052B6D27-B656-F9C8-9C0D-D37974C29E2E}"/>
          </ac:picMkLst>
        </pc:picChg>
      </pc:sldChg>
      <pc:sldChg chg="addSp delSp modSp new mod">
        <pc:chgData name="Leiyi Gao" userId="88e1079b-a851-42cf-8655-03db9492685b" providerId="ADAL" clId="{A7906866-4CA9-D442-AC43-7AE56DDF41C7}" dt="2022-05-05T21:39:50.664" v="3970" actId="14100"/>
        <pc:sldMkLst>
          <pc:docMk/>
          <pc:sldMk cId="622333585" sldId="286"/>
        </pc:sldMkLst>
        <pc:spChg chg="mod">
          <ac:chgData name="Leiyi Gao" userId="88e1079b-a851-42cf-8655-03db9492685b" providerId="ADAL" clId="{A7906866-4CA9-D442-AC43-7AE56DDF41C7}" dt="2022-05-05T21:36:31.829" v="3876" actId="14100"/>
          <ac:spMkLst>
            <pc:docMk/>
            <pc:sldMk cId="622333585" sldId="286"/>
            <ac:spMk id="2" creationId="{9775F8BF-AF5F-B92C-AE05-9B9A6F19C0BE}"/>
          </ac:spMkLst>
        </pc:spChg>
        <pc:spChg chg="add del mod">
          <ac:chgData name="Leiyi Gao" userId="88e1079b-a851-42cf-8655-03db9492685b" providerId="ADAL" clId="{A7906866-4CA9-D442-AC43-7AE56DDF41C7}" dt="2022-05-05T21:39:35.668" v="3966" actId="20577"/>
          <ac:spMkLst>
            <pc:docMk/>
            <pc:sldMk cId="622333585" sldId="286"/>
            <ac:spMk id="3" creationId="{1B988942-7AA6-FE1B-854B-3C8ACD44FC78}"/>
          </ac:spMkLst>
        </pc:spChg>
        <pc:spChg chg="add del mod">
          <ac:chgData name="Leiyi Gao" userId="88e1079b-a851-42cf-8655-03db9492685b" providerId="ADAL" clId="{A7906866-4CA9-D442-AC43-7AE56DDF41C7}" dt="2022-05-05T21:38:24.141" v="3896" actId="767"/>
          <ac:spMkLst>
            <pc:docMk/>
            <pc:sldMk cId="622333585" sldId="286"/>
            <ac:spMk id="6" creationId="{B15BDEFC-65E1-27CE-7F72-2C6FDB497B9C}"/>
          </ac:spMkLst>
        </pc:spChg>
        <pc:spChg chg="add del mod">
          <ac:chgData name="Leiyi Gao" userId="88e1079b-a851-42cf-8655-03db9492685b" providerId="ADAL" clId="{A7906866-4CA9-D442-AC43-7AE56DDF41C7}" dt="2022-05-05T21:38:23" v="3894" actId="767"/>
          <ac:spMkLst>
            <pc:docMk/>
            <pc:sldMk cId="622333585" sldId="286"/>
            <ac:spMk id="7" creationId="{E7A8F437-E3CA-E360-FEBB-45E92C605FA3}"/>
          </ac:spMkLst>
        </pc:spChg>
        <pc:spChg chg="add del mod">
          <ac:chgData name="Leiyi Gao" userId="88e1079b-a851-42cf-8655-03db9492685b" providerId="ADAL" clId="{A7906866-4CA9-D442-AC43-7AE56DDF41C7}" dt="2022-05-05T21:38:22.593" v="3893" actId="767"/>
          <ac:spMkLst>
            <pc:docMk/>
            <pc:sldMk cId="622333585" sldId="286"/>
            <ac:spMk id="8" creationId="{EA6B4264-7F70-A749-7A9B-ED7FF591EB7B}"/>
          </ac:spMkLst>
        </pc:spChg>
        <pc:picChg chg="add del mod">
          <ac:chgData name="Leiyi Gao" userId="88e1079b-a851-42cf-8655-03db9492685b" providerId="ADAL" clId="{A7906866-4CA9-D442-AC43-7AE56DDF41C7}" dt="2022-05-05T21:38:25.145" v="3898" actId="931"/>
          <ac:picMkLst>
            <pc:docMk/>
            <pc:sldMk cId="622333585" sldId="286"/>
            <ac:picMk id="5" creationId="{844A9D59-5252-C3A9-78EE-62E16864F2F1}"/>
          </ac:picMkLst>
        </pc:picChg>
        <pc:picChg chg="add mod">
          <ac:chgData name="Leiyi Gao" userId="88e1079b-a851-42cf-8655-03db9492685b" providerId="ADAL" clId="{A7906866-4CA9-D442-AC43-7AE56DDF41C7}" dt="2022-05-05T21:39:50.664" v="3970" actId="14100"/>
          <ac:picMkLst>
            <pc:docMk/>
            <pc:sldMk cId="622333585" sldId="286"/>
            <ac:picMk id="10" creationId="{85217782-B5D4-6758-4BA8-D78E74292C14}"/>
          </ac:picMkLst>
        </pc:picChg>
        <pc:picChg chg="add mod">
          <ac:chgData name="Leiyi Gao" userId="88e1079b-a851-42cf-8655-03db9492685b" providerId="ADAL" clId="{A7906866-4CA9-D442-AC43-7AE56DDF41C7}" dt="2022-05-05T21:39:45.462" v="3969" actId="14100"/>
          <ac:picMkLst>
            <pc:docMk/>
            <pc:sldMk cId="622333585" sldId="286"/>
            <ac:picMk id="12" creationId="{42A366EE-8DE9-1719-9DA1-E86AF3032CEA}"/>
          </ac:picMkLst>
        </pc:picChg>
      </pc:sldChg>
      <pc:sldChg chg="modSp new mod">
        <pc:chgData name="Leiyi Gao" userId="88e1079b-a851-42cf-8655-03db9492685b" providerId="ADAL" clId="{A7906866-4CA9-D442-AC43-7AE56DDF41C7}" dt="2022-05-05T22:04:44.260" v="4039" actId="20577"/>
        <pc:sldMkLst>
          <pc:docMk/>
          <pc:sldMk cId="3735323067" sldId="287"/>
        </pc:sldMkLst>
        <pc:spChg chg="mod">
          <ac:chgData name="Leiyi Gao" userId="88e1079b-a851-42cf-8655-03db9492685b" providerId="ADAL" clId="{A7906866-4CA9-D442-AC43-7AE56DDF41C7}" dt="2022-05-05T22:02:23.365" v="3996" actId="14100"/>
          <ac:spMkLst>
            <pc:docMk/>
            <pc:sldMk cId="3735323067" sldId="287"/>
            <ac:spMk id="2" creationId="{E0BDEEC9-B722-9ADC-6C78-2E23AB7EDC09}"/>
          </ac:spMkLst>
        </pc:spChg>
        <pc:spChg chg="mod">
          <ac:chgData name="Leiyi Gao" userId="88e1079b-a851-42cf-8655-03db9492685b" providerId="ADAL" clId="{A7906866-4CA9-D442-AC43-7AE56DDF41C7}" dt="2022-05-05T22:04:44.260" v="4039" actId="20577"/>
          <ac:spMkLst>
            <pc:docMk/>
            <pc:sldMk cId="3735323067" sldId="287"/>
            <ac:spMk id="3" creationId="{B6492C44-3C0F-CE12-7D0F-8B71B1D91733}"/>
          </ac:spMkLst>
        </pc:spChg>
      </pc:sldChg>
      <pc:sldChg chg="addSp modSp new mod">
        <pc:chgData name="Leiyi Gao" userId="88e1079b-a851-42cf-8655-03db9492685b" providerId="ADAL" clId="{A7906866-4CA9-D442-AC43-7AE56DDF41C7}" dt="2022-05-05T22:06:51.402" v="4108" actId="14100"/>
        <pc:sldMkLst>
          <pc:docMk/>
          <pc:sldMk cId="584257961" sldId="288"/>
        </pc:sldMkLst>
        <pc:spChg chg="mod">
          <ac:chgData name="Leiyi Gao" userId="88e1079b-a851-42cf-8655-03db9492685b" providerId="ADAL" clId="{A7906866-4CA9-D442-AC43-7AE56DDF41C7}" dt="2022-05-05T22:04:58.514" v="4066" actId="27636"/>
          <ac:spMkLst>
            <pc:docMk/>
            <pc:sldMk cId="584257961" sldId="288"/>
            <ac:spMk id="2" creationId="{5A60F5D4-9EFA-C3AF-6AF5-0CDB4167DC12}"/>
          </ac:spMkLst>
        </pc:spChg>
        <pc:spChg chg="mod">
          <ac:chgData name="Leiyi Gao" userId="88e1079b-a851-42cf-8655-03db9492685b" providerId="ADAL" clId="{A7906866-4CA9-D442-AC43-7AE56DDF41C7}" dt="2022-05-05T22:05:13.299" v="4093" actId="5793"/>
          <ac:spMkLst>
            <pc:docMk/>
            <pc:sldMk cId="584257961" sldId="288"/>
            <ac:spMk id="3" creationId="{001650BF-BB5A-359E-DCD4-DE2C3A498F10}"/>
          </ac:spMkLst>
        </pc:spChg>
        <pc:picChg chg="add mod">
          <ac:chgData name="Leiyi Gao" userId="88e1079b-a851-42cf-8655-03db9492685b" providerId="ADAL" clId="{A7906866-4CA9-D442-AC43-7AE56DDF41C7}" dt="2022-05-05T22:06:08.582" v="4097" actId="1076"/>
          <ac:picMkLst>
            <pc:docMk/>
            <pc:sldMk cId="584257961" sldId="288"/>
            <ac:picMk id="5" creationId="{765E45C8-533A-5E75-6A4A-ACDFC4BE2A32}"/>
          </ac:picMkLst>
        </pc:picChg>
        <pc:picChg chg="add mod">
          <ac:chgData name="Leiyi Gao" userId="88e1079b-a851-42cf-8655-03db9492685b" providerId="ADAL" clId="{A7906866-4CA9-D442-AC43-7AE56DDF41C7}" dt="2022-05-05T22:06:51.402" v="4108" actId="14100"/>
          <ac:picMkLst>
            <pc:docMk/>
            <pc:sldMk cId="584257961" sldId="288"/>
            <ac:picMk id="7" creationId="{62483B31-3C27-1288-8A98-08483DF23A95}"/>
          </ac:picMkLst>
        </pc:picChg>
      </pc:sldChg>
      <pc:sldChg chg="addSp modSp new mod">
        <pc:chgData name="Leiyi Gao" userId="88e1079b-a851-42cf-8655-03db9492685b" providerId="ADAL" clId="{A7906866-4CA9-D442-AC43-7AE56DDF41C7}" dt="2022-05-05T22:11:00.313" v="4184" actId="1076"/>
        <pc:sldMkLst>
          <pc:docMk/>
          <pc:sldMk cId="2038704393" sldId="289"/>
        </pc:sldMkLst>
        <pc:spChg chg="mod">
          <ac:chgData name="Leiyi Gao" userId="88e1079b-a851-42cf-8655-03db9492685b" providerId="ADAL" clId="{A7906866-4CA9-D442-AC43-7AE56DDF41C7}" dt="2022-05-05T22:07:13.728" v="4134" actId="14100"/>
          <ac:spMkLst>
            <pc:docMk/>
            <pc:sldMk cId="2038704393" sldId="289"/>
            <ac:spMk id="2" creationId="{6C216903-9B46-DEB0-A457-B0B83406D156}"/>
          </ac:spMkLst>
        </pc:spChg>
        <pc:spChg chg="mod">
          <ac:chgData name="Leiyi Gao" userId="88e1079b-a851-42cf-8655-03db9492685b" providerId="ADAL" clId="{A7906866-4CA9-D442-AC43-7AE56DDF41C7}" dt="2022-05-05T22:07:23.703" v="4161" actId="5793"/>
          <ac:spMkLst>
            <pc:docMk/>
            <pc:sldMk cId="2038704393" sldId="289"/>
            <ac:spMk id="3" creationId="{2CB294EF-C1AF-FC04-AA72-3723D7E0B7F3}"/>
          </ac:spMkLst>
        </pc:spChg>
        <pc:picChg chg="add mod">
          <ac:chgData name="Leiyi Gao" userId="88e1079b-a851-42cf-8655-03db9492685b" providerId="ADAL" clId="{A7906866-4CA9-D442-AC43-7AE56DDF41C7}" dt="2022-05-05T22:09:57.329" v="4167" actId="1076"/>
          <ac:picMkLst>
            <pc:docMk/>
            <pc:sldMk cId="2038704393" sldId="289"/>
            <ac:picMk id="5" creationId="{1154D9F4-40B8-D4A9-6969-E17AA18D6B41}"/>
          </ac:picMkLst>
        </pc:picChg>
        <pc:picChg chg="add mod">
          <ac:chgData name="Leiyi Gao" userId="88e1079b-a851-42cf-8655-03db9492685b" providerId="ADAL" clId="{A7906866-4CA9-D442-AC43-7AE56DDF41C7}" dt="2022-05-05T22:10:56.673" v="4183" actId="14100"/>
          <ac:picMkLst>
            <pc:docMk/>
            <pc:sldMk cId="2038704393" sldId="289"/>
            <ac:picMk id="7" creationId="{0026FC30-ADC9-2267-C5F8-B71C5D4A1329}"/>
          </ac:picMkLst>
        </pc:picChg>
        <pc:picChg chg="add mod">
          <ac:chgData name="Leiyi Gao" userId="88e1079b-a851-42cf-8655-03db9492685b" providerId="ADAL" clId="{A7906866-4CA9-D442-AC43-7AE56DDF41C7}" dt="2022-05-05T22:11:00.313" v="4184" actId="1076"/>
          <ac:picMkLst>
            <pc:docMk/>
            <pc:sldMk cId="2038704393" sldId="289"/>
            <ac:picMk id="9" creationId="{08B49DDE-9668-C1EB-1E23-DDB22172B715}"/>
          </ac:picMkLst>
        </pc:picChg>
      </pc:sldChg>
      <pc:sldChg chg="addSp modSp new mod">
        <pc:chgData name="Leiyi Gao" userId="88e1079b-a851-42cf-8655-03db9492685b" providerId="ADAL" clId="{A7906866-4CA9-D442-AC43-7AE56DDF41C7}" dt="2022-05-05T22:15:14.063" v="4316" actId="1076"/>
        <pc:sldMkLst>
          <pc:docMk/>
          <pc:sldMk cId="224224272" sldId="290"/>
        </pc:sldMkLst>
        <pc:spChg chg="mod">
          <ac:chgData name="Leiyi Gao" userId="88e1079b-a851-42cf-8655-03db9492685b" providerId="ADAL" clId="{A7906866-4CA9-D442-AC43-7AE56DDF41C7}" dt="2022-05-05T22:13:40.636" v="4211" actId="20577"/>
          <ac:spMkLst>
            <pc:docMk/>
            <pc:sldMk cId="224224272" sldId="290"/>
            <ac:spMk id="2" creationId="{C982C7FA-85FB-4CE5-6621-F97E083C37CD}"/>
          </ac:spMkLst>
        </pc:spChg>
        <pc:spChg chg="mod">
          <ac:chgData name="Leiyi Gao" userId="88e1079b-a851-42cf-8655-03db9492685b" providerId="ADAL" clId="{A7906866-4CA9-D442-AC43-7AE56DDF41C7}" dt="2022-05-05T22:14:53.207" v="4310" actId="20577"/>
          <ac:spMkLst>
            <pc:docMk/>
            <pc:sldMk cId="224224272" sldId="290"/>
            <ac:spMk id="3" creationId="{DBB41CDF-A194-3C9F-7762-310F6D2AE3B0}"/>
          </ac:spMkLst>
        </pc:spChg>
        <pc:picChg chg="add mod">
          <ac:chgData name="Leiyi Gao" userId="88e1079b-a851-42cf-8655-03db9492685b" providerId="ADAL" clId="{A7906866-4CA9-D442-AC43-7AE56DDF41C7}" dt="2022-05-05T22:14:50.897" v="4309" actId="1076"/>
          <ac:picMkLst>
            <pc:docMk/>
            <pc:sldMk cId="224224272" sldId="290"/>
            <ac:picMk id="5" creationId="{0646BE83-0861-BE3D-88C4-440ACAE214E7}"/>
          </ac:picMkLst>
        </pc:picChg>
        <pc:picChg chg="add mod">
          <ac:chgData name="Leiyi Gao" userId="88e1079b-a851-42cf-8655-03db9492685b" providerId="ADAL" clId="{A7906866-4CA9-D442-AC43-7AE56DDF41C7}" dt="2022-05-05T22:15:14.063" v="4316" actId="1076"/>
          <ac:picMkLst>
            <pc:docMk/>
            <pc:sldMk cId="224224272" sldId="290"/>
            <ac:picMk id="7" creationId="{1AC7C916-EB5F-83D8-65E5-0016ED1CB409}"/>
          </ac:picMkLst>
        </pc:picChg>
      </pc:sldChg>
      <pc:sldChg chg="new del">
        <pc:chgData name="Leiyi Gao" userId="88e1079b-a851-42cf-8655-03db9492685b" providerId="ADAL" clId="{A7906866-4CA9-D442-AC43-7AE56DDF41C7}" dt="2022-05-05T22:12:03.760" v="4186" actId="2696"/>
        <pc:sldMkLst>
          <pc:docMk/>
          <pc:sldMk cId="3161049253" sldId="290"/>
        </pc:sldMkLst>
      </pc:sldChg>
      <pc:sldChg chg="addSp modSp new mod">
        <pc:chgData name="Leiyi Gao" userId="88e1079b-a851-42cf-8655-03db9492685b" providerId="ADAL" clId="{A7906866-4CA9-D442-AC43-7AE56DDF41C7}" dt="2022-05-05T22:16:38.759" v="4405" actId="1076"/>
        <pc:sldMkLst>
          <pc:docMk/>
          <pc:sldMk cId="268428688" sldId="291"/>
        </pc:sldMkLst>
        <pc:spChg chg="mod">
          <ac:chgData name="Leiyi Gao" userId="88e1079b-a851-42cf-8655-03db9492685b" providerId="ADAL" clId="{A7906866-4CA9-D442-AC43-7AE56DDF41C7}" dt="2022-05-05T22:15:29.163" v="4342" actId="14100"/>
          <ac:spMkLst>
            <pc:docMk/>
            <pc:sldMk cId="268428688" sldId="291"/>
            <ac:spMk id="2" creationId="{C301D8DE-2B03-100F-9E07-3DD0DD62322A}"/>
          </ac:spMkLst>
        </pc:spChg>
        <pc:spChg chg="mod">
          <ac:chgData name="Leiyi Gao" userId="88e1079b-a851-42cf-8655-03db9492685b" providerId="ADAL" clId="{A7906866-4CA9-D442-AC43-7AE56DDF41C7}" dt="2022-05-05T22:15:59.992" v="4394" actId="20577"/>
          <ac:spMkLst>
            <pc:docMk/>
            <pc:sldMk cId="268428688" sldId="291"/>
            <ac:spMk id="3" creationId="{0C50DB38-95E1-1EE3-7618-C97F9F68B47E}"/>
          </ac:spMkLst>
        </pc:spChg>
        <pc:picChg chg="add mod">
          <ac:chgData name="Leiyi Gao" userId="88e1079b-a851-42cf-8655-03db9492685b" providerId="ADAL" clId="{A7906866-4CA9-D442-AC43-7AE56DDF41C7}" dt="2022-05-05T22:16:35.332" v="4404" actId="1076"/>
          <ac:picMkLst>
            <pc:docMk/>
            <pc:sldMk cId="268428688" sldId="291"/>
            <ac:picMk id="5" creationId="{B86F2F3B-2A64-3CA9-8544-3B7595ABCA75}"/>
          </ac:picMkLst>
        </pc:picChg>
        <pc:picChg chg="add mod">
          <ac:chgData name="Leiyi Gao" userId="88e1079b-a851-42cf-8655-03db9492685b" providerId="ADAL" clId="{A7906866-4CA9-D442-AC43-7AE56DDF41C7}" dt="2022-05-05T22:16:38.759" v="4405" actId="1076"/>
          <ac:picMkLst>
            <pc:docMk/>
            <pc:sldMk cId="268428688" sldId="291"/>
            <ac:picMk id="7" creationId="{6C5FE971-1963-C1A8-2AEC-500F0A2A1038}"/>
          </ac:picMkLst>
        </pc:picChg>
      </pc:sldChg>
      <pc:sldChg chg="modSp new mod">
        <pc:chgData name="Leiyi Gao" userId="88e1079b-a851-42cf-8655-03db9492685b" providerId="ADAL" clId="{A7906866-4CA9-D442-AC43-7AE56DDF41C7}" dt="2022-05-05T22:17:30.064" v="4452" actId="14100"/>
        <pc:sldMkLst>
          <pc:docMk/>
          <pc:sldMk cId="3034397280" sldId="292"/>
        </pc:sldMkLst>
        <pc:spChg chg="mod">
          <ac:chgData name="Leiyi Gao" userId="88e1079b-a851-42cf-8655-03db9492685b" providerId="ADAL" clId="{A7906866-4CA9-D442-AC43-7AE56DDF41C7}" dt="2022-05-05T22:17:23.278" v="4451" actId="20577"/>
          <ac:spMkLst>
            <pc:docMk/>
            <pc:sldMk cId="3034397280" sldId="292"/>
            <ac:spMk id="2" creationId="{2AF01078-A71D-93B7-B0DF-304D1E14D97E}"/>
          </ac:spMkLst>
        </pc:spChg>
        <pc:spChg chg="mod">
          <ac:chgData name="Leiyi Gao" userId="88e1079b-a851-42cf-8655-03db9492685b" providerId="ADAL" clId="{A7906866-4CA9-D442-AC43-7AE56DDF41C7}" dt="2022-05-05T22:17:30.064" v="4452" actId="14100"/>
          <ac:spMkLst>
            <pc:docMk/>
            <pc:sldMk cId="3034397280" sldId="292"/>
            <ac:spMk id="3" creationId="{FD3EE215-AEF3-91F5-0498-5A70562378D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5/9/22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FEE4-1C43-F2D4-9D1C-C89D51639291}"/>
              </a:ext>
            </a:extLst>
          </p:cNvPr>
          <p:cNvSpPr>
            <a:spLocks noGrp="1"/>
          </p:cNvSpPr>
          <p:nvPr>
            <p:ph type="ctrTitle"/>
          </p:nvPr>
        </p:nvSpPr>
        <p:spPr>
          <a:xfrm>
            <a:off x="557943" y="659754"/>
            <a:ext cx="7766936" cy="3391079"/>
          </a:xfrm>
        </p:spPr>
        <p:txBody>
          <a:bodyPr/>
          <a:lstStyle/>
          <a:p>
            <a:r>
              <a:rPr lang="en-US" sz="4000" dirty="0"/>
              <a:t>Team Wind:</a:t>
            </a:r>
            <a:br>
              <a:rPr lang="en-US" sz="4000" dirty="0"/>
            </a:br>
            <a:r>
              <a:rPr lang="en-US" sz="4000" dirty="0"/>
              <a:t>Group research project for developing and experimenting biomedical images analysis for Covid19</a:t>
            </a:r>
            <a:br>
              <a:rPr lang="en-US" sz="4000" dirty="0"/>
            </a:br>
            <a:endParaRPr lang="en-US" sz="4000" dirty="0"/>
          </a:p>
        </p:txBody>
      </p:sp>
      <p:sp>
        <p:nvSpPr>
          <p:cNvPr id="3" name="Subtitle 2">
            <a:extLst>
              <a:ext uri="{FF2B5EF4-FFF2-40B4-BE49-F238E27FC236}">
                <a16:creationId xmlns:a16="http://schemas.microsoft.com/office/drawing/2014/main" id="{F116EF9A-8C34-4950-D728-5B405D1CFE7F}"/>
              </a:ext>
            </a:extLst>
          </p:cNvPr>
          <p:cNvSpPr>
            <a:spLocks noGrp="1"/>
          </p:cNvSpPr>
          <p:nvPr>
            <p:ph type="subTitle" idx="1"/>
          </p:nvPr>
        </p:nvSpPr>
        <p:spPr>
          <a:xfrm>
            <a:off x="729205" y="4050833"/>
            <a:ext cx="7766936" cy="1096899"/>
          </a:xfrm>
        </p:spPr>
        <p:txBody>
          <a:bodyPr>
            <a:normAutofit lnSpcReduction="10000"/>
          </a:bodyPr>
          <a:lstStyle/>
          <a:p>
            <a:r>
              <a:rPr lang="en-US" dirty="0"/>
              <a:t>Created by: </a:t>
            </a:r>
            <a:r>
              <a:rPr lang="en-US" dirty="0" err="1"/>
              <a:t>Leiyi</a:t>
            </a:r>
            <a:r>
              <a:rPr lang="en-US" dirty="0"/>
              <a:t> Gao, Steven Liao, Miho Shimizu, Alexander Shirazi,</a:t>
            </a:r>
          </a:p>
          <a:p>
            <a:r>
              <a:rPr lang="en-US" dirty="0"/>
              <a:t> Tyler Heslop, </a:t>
            </a:r>
            <a:r>
              <a:rPr lang="en-US" dirty="0" err="1"/>
              <a:t>Sungho</a:t>
            </a:r>
            <a:r>
              <a:rPr lang="en-US" dirty="0"/>
              <a:t> Lee.</a:t>
            </a:r>
          </a:p>
          <a:p>
            <a:r>
              <a:rPr lang="en-US" dirty="0"/>
              <a:t>Present by: </a:t>
            </a:r>
            <a:r>
              <a:rPr lang="en-US" dirty="0" err="1"/>
              <a:t>Leiyi</a:t>
            </a:r>
            <a:r>
              <a:rPr lang="en-US" dirty="0"/>
              <a:t> Gao &amp; Tyler Heslop</a:t>
            </a:r>
          </a:p>
        </p:txBody>
      </p:sp>
    </p:spTree>
    <p:extLst>
      <p:ext uri="{BB962C8B-B14F-4D97-AF65-F5344CB8AC3E}">
        <p14:creationId xmlns:p14="http://schemas.microsoft.com/office/powerpoint/2010/main" val="47178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7849-AF6E-D1A3-623F-D7E989539623}"/>
              </a:ext>
            </a:extLst>
          </p:cNvPr>
          <p:cNvSpPr>
            <a:spLocks noGrp="1"/>
          </p:cNvSpPr>
          <p:nvPr>
            <p:ph type="title"/>
          </p:nvPr>
        </p:nvSpPr>
        <p:spPr>
          <a:xfrm>
            <a:off x="677334" y="609600"/>
            <a:ext cx="8596668" cy="633413"/>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EB081F57-B7CC-13FC-804C-48EEF9710C51}"/>
              </a:ext>
            </a:extLst>
          </p:cNvPr>
          <p:cNvSpPr>
            <a:spLocks noGrp="1"/>
          </p:cNvSpPr>
          <p:nvPr>
            <p:ph idx="1"/>
          </p:nvPr>
        </p:nvSpPr>
        <p:spPr>
          <a:xfrm>
            <a:off x="677334" y="1243013"/>
            <a:ext cx="8596668" cy="4798349"/>
          </a:xfrm>
        </p:spPr>
        <p:txBody>
          <a:bodyPr>
            <a:normAutofit fontScale="92500" lnSpcReduction="10000"/>
          </a:bodyPr>
          <a:lstStyle/>
          <a:p>
            <a:r>
              <a:rPr lang="en-US" b="1" dirty="0"/>
              <a:t>Vector Confidence Connected: </a:t>
            </a:r>
            <a:r>
              <a:rPr lang="en-US" dirty="0"/>
              <a:t>This filter extracts a connected set of pixels whose pixel intensities are consistent with the pixel statistics of a seed point. The mean and variance across a neighborhood (8-connected, 26-connected, etc.) are calculated for a seed point. Then pixels connected to this seed point whose values are within the confidence interval for the seed point are grouped. The width of the confidence interval is controlled by the "Multiplier" variable (the confidence interval is the mean plus or minus the "Multiplier" times the standard deviation). If the intensity variations across a segment were gaussian, a "Multiplier" setting of 2.5 would define a confidence interval wide enough to capture 99% of samples in the segment.</a:t>
            </a:r>
          </a:p>
          <a:p>
            <a:endParaRPr lang="en-US" dirty="0"/>
          </a:p>
          <a:p>
            <a:r>
              <a:rPr lang="en-US" dirty="0"/>
              <a:t>After this initial segmentation is calculated, the mean and variance are re-calculated. All the pixels in the previous segmentation are used to calculate the mean the standard deviation (as opposed to using the pixels in the neighborhood of the seed point). The segmentation is then recalculated using these refined estimates for the mean and variance of the pixel values. This process is repeated for the specified number of iterations. Setting the "NumberOfIterations" to zero stops the algorithm after the initial segmentation from the seed point.</a:t>
            </a:r>
            <a:endParaRPr lang="en-US" b="1" dirty="0"/>
          </a:p>
          <a:p>
            <a:endParaRPr lang="en-US" dirty="0"/>
          </a:p>
        </p:txBody>
      </p:sp>
    </p:spTree>
    <p:extLst>
      <p:ext uri="{BB962C8B-B14F-4D97-AF65-F5344CB8AC3E}">
        <p14:creationId xmlns:p14="http://schemas.microsoft.com/office/powerpoint/2010/main" val="3011398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930F3-B748-6CD9-38AF-5C804FD65D1C}"/>
              </a:ext>
            </a:extLst>
          </p:cNvPr>
          <p:cNvSpPr>
            <a:spLocks noGrp="1"/>
          </p:cNvSpPr>
          <p:nvPr>
            <p:ph type="title"/>
          </p:nvPr>
        </p:nvSpPr>
        <p:spPr>
          <a:xfrm>
            <a:off x="677334" y="609600"/>
            <a:ext cx="8596668" cy="605742"/>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A32865D1-354F-EAAA-9DCD-BAE41C7E0E9C}"/>
              </a:ext>
            </a:extLst>
          </p:cNvPr>
          <p:cNvSpPr>
            <a:spLocks noGrp="1"/>
          </p:cNvSpPr>
          <p:nvPr>
            <p:ph idx="1"/>
          </p:nvPr>
        </p:nvSpPr>
        <p:spPr>
          <a:xfrm>
            <a:off x="677334" y="1215343"/>
            <a:ext cx="8596668" cy="4826020"/>
          </a:xfrm>
        </p:spPr>
        <p:txBody>
          <a:bodyPr/>
          <a:lstStyle/>
          <a:p>
            <a:r>
              <a:rPr lang="en-US" b="1" dirty="0"/>
              <a:t>Vector Confidence Connected:</a:t>
            </a:r>
          </a:p>
          <a:p>
            <a:endParaRPr lang="en-US" b="1" dirty="0"/>
          </a:p>
          <a:p>
            <a:endParaRPr lang="en-US" b="1" dirty="0"/>
          </a:p>
          <a:p>
            <a:endParaRPr lang="en-US" b="1" dirty="0"/>
          </a:p>
          <a:p>
            <a:endParaRPr lang="en-US" b="1" dirty="0"/>
          </a:p>
          <a:p>
            <a:endParaRPr lang="en-US" b="1" dirty="0"/>
          </a:p>
          <a:p>
            <a:r>
              <a:rPr lang="en-US" b="1" dirty="0"/>
              <a:t>Output:</a:t>
            </a:r>
          </a:p>
          <a:p>
            <a:pPr marL="0" indent="0">
              <a:buNone/>
            </a:pPr>
            <a:endParaRPr lang="en-US" b="1" dirty="0"/>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CD236966-7C8D-8E5A-62E3-5CE5EE597920}"/>
              </a:ext>
            </a:extLst>
          </p:cNvPr>
          <p:cNvPicPr>
            <a:picLocks noChangeAspect="1"/>
          </p:cNvPicPr>
          <p:nvPr/>
        </p:nvPicPr>
        <p:blipFill>
          <a:blip r:embed="rId2"/>
          <a:stretch>
            <a:fillRect/>
          </a:stretch>
        </p:blipFill>
        <p:spPr>
          <a:xfrm>
            <a:off x="870031" y="1511300"/>
            <a:ext cx="7544764" cy="1917700"/>
          </a:xfrm>
          <a:prstGeom prst="rect">
            <a:avLst/>
          </a:prstGeom>
        </p:spPr>
      </p:pic>
      <p:pic>
        <p:nvPicPr>
          <p:cNvPr id="7" name="Picture 6" descr="A picture containing spectacles&#10;&#10;Description automatically generated">
            <a:extLst>
              <a:ext uri="{FF2B5EF4-FFF2-40B4-BE49-F238E27FC236}">
                <a16:creationId xmlns:a16="http://schemas.microsoft.com/office/drawing/2014/main" id="{F61AD5B3-5497-54A2-843F-ADC4D37786E5}"/>
              </a:ext>
            </a:extLst>
          </p:cNvPr>
          <p:cNvPicPr>
            <a:picLocks noChangeAspect="1"/>
          </p:cNvPicPr>
          <p:nvPr/>
        </p:nvPicPr>
        <p:blipFill>
          <a:blip r:embed="rId3"/>
          <a:stretch>
            <a:fillRect/>
          </a:stretch>
        </p:blipFill>
        <p:spPr>
          <a:xfrm>
            <a:off x="355681" y="4119329"/>
            <a:ext cx="3382942" cy="2454742"/>
          </a:xfrm>
          <a:prstGeom prst="rect">
            <a:avLst/>
          </a:prstGeom>
        </p:spPr>
      </p:pic>
      <p:pic>
        <p:nvPicPr>
          <p:cNvPr id="9" name="Picture 8" descr="A picture containing green, plant&#10;&#10;Description automatically generated">
            <a:extLst>
              <a:ext uri="{FF2B5EF4-FFF2-40B4-BE49-F238E27FC236}">
                <a16:creationId xmlns:a16="http://schemas.microsoft.com/office/drawing/2014/main" id="{06BB7330-142F-A104-BF3E-AA5C4E78D8C5}"/>
              </a:ext>
            </a:extLst>
          </p:cNvPr>
          <p:cNvPicPr>
            <a:picLocks noChangeAspect="1"/>
          </p:cNvPicPr>
          <p:nvPr/>
        </p:nvPicPr>
        <p:blipFill>
          <a:blip r:embed="rId4"/>
          <a:stretch>
            <a:fillRect/>
          </a:stretch>
        </p:blipFill>
        <p:spPr>
          <a:xfrm>
            <a:off x="3873581" y="4087796"/>
            <a:ext cx="3268000" cy="2498644"/>
          </a:xfrm>
          <a:prstGeom prst="rect">
            <a:avLst/>
          </a:prstGeom>
        </p:spPr>
      </p:pic>
      <p:pic>
        <p:nvPicPr>
          <p:cNvPr id="11" name="Picture 10" descr="A picture containing green, plant, spectacles&#10;&#10;Description automatically generated">
            <a:extLst>
              <a:ext uri="{FF2B5EF4-FFF2-40B4-BE49-F238E27FC236}">
                <a16:creationId xmlns:a16="http://schemas.microsoft.com/office/drawing/2014/main" id="{25143558-8792-EA15-F1A9-DBDF608E3272}"/>
              </a:ext>
            </a:extLst>
          </p:cNvPr>
          <p:cNvPicPr>
            <a:picLocks noChangeAspect="1"/>
          </p:cNvPicPr>
          <p:nvPr/>
        </p:nvPicPr>
        <p:blipFill>
          <a:blip r:embed="rId5"/>
          <a:stretch>
            <a:fillRect/>
          </a:stretch>
        </p:blipFill>
        <p:spPr>
          <a:xfrm>
            <a:off x="7271060" y="4087796"/>
            <a:ext cx="3565470" cy="2486275"/>
          </a:xfrm>
          <a:prstGeom prst="rect">
            <a:avLst/>
          </a:prstGeom>
        </p:spPr>
      </p:pic>
    </p:spTree>
    <p:extLst>
      <p:ext uri="{BB962C8B-B14F-4D97-AF65-F5344CB8AC3E}">
        <p14:creationId xmlns:p14="http://schemas.microsoft.com/office/powerpoint/2010/main" val="251185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797E-6B3B-790B-62A2-4E14C1AA7202}"/>
              </a:ext>
            </a:extLst>
          </p:cNvPr>
          <p:cNvSpPr>
            <a:spLocks noGrp="1"/>
          </p:cNvSpPr>
          <p:nvPr>
            <p:ph type="title"/>
          </p:nvPr>
        </p:nvSpPr>
        <p:spPr/>
        <p:txBody>
          <a:bodyPr/>
          <a:lstStyle/>
          <a:p>
            <a:r>
              <a:rPr lang="en-US" dirty="0"/>
              <a:t>Segmentation</a:t>
            </a:r>
            <a:br>
              <a:rPr lang="en-US" dirty="0"/>
            </a:br>
            <a:r>
              <a:rPr lang="en-US" dirty="0"/>
              <a:t>Watershed Algorithm:</a:t>
            </a:r>
          </a:p>
        </p:txBody>
      </p:sp>
      <p:sp>
        <p:nvSpPr>
          <p:cNvPr id="3" name="Content Placeholder 2">
            <a:extLst>
              <a:ext uri="{FF2B5EF4-FFF2-40B4-BE49-F238E27FC236}">
                <a16:creationId xmlns:a16="http://schemas.microsoft.com/office/drawing/2014/main" id="{E329FCCC-B92D-B081-DB7E-7045D4C782EB}"/>
              </a:ext>
            </a:extLst>
          </p:cNvPr>
          <p:cNvSpPr>
            <a:spLocks noGrp="1"/>
          </p:cNvSpPr>
          <p:nvPr>
            <p:ph idx="1"/>
          </p:nvPr>
        </p:nvSpPr>
        <p:spPr/>
        <p:txBody>
          <a:bodyPr/>
          <a:lstStyle/>
          <a:p>
            <a:endParaRPr lang="en-US" dirty="0"/>
          </a:p>
          <a:p>
            <a:r>
              <a:rPr lang="en-US" dirty="0"/>
              <a:t>Watershed algorithm is based on extracting sure background and foreground and then using markers will make watershed run and detect the exact boundaries. This algorithm generally helps in detecting touching and overlapping objects in image.</a:t>
            </a:r>
          </a:p>
          <a:p>
            <a:endParaRPr lang="en-US" dirty="0"/>
          </a:p>
          <a:p>
            <a:endParaRPr lang="en-US" dirty="0"/>
          </a:p>
          <a:p>
            <a:r>
              <a:rPr lang="en-US" dirty="0"/>
              <a:t>During the successive flooding of the gray value relief, watersheds with adjacent catchment basins are constructed. This flooding process is performed on the gradient image, the basins should emerge along the edges.</a:t>
            </a:r>
          </a:p>
        </p:txBody>
      </p:sp>
    </p:spTree>
    <p:extLst>
      <p:ext uri="{BB962C8B-B14F-4D97-AF65-F5344CB8AC3E}">
        <p14:creationId xmlns:p14="http://schemas.microsoft.com/office/powerpoint/2010/main" val="32085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63DB-DFEF-A4FB-7E4D-6C5D5D5EB1FB}"/>
              </a:ext>
            </a:extLst>
          </p:cNvPr>
          <p:cNvSpPr>
            <a:spLocks noGrp="1"/>
          </p:cNvSpPr>
          <p:nvPr>
            <p:ph type="title"/>
          </p:nvPr>
        </p:nvSpPr>
        <p:spPr>
          <a:xfrm>
            <a:off x="677334" y="609600"/>
            <a:ext cx="8596668" cy="628891"/>
          </a:xfrm>
        </p:spPr>
        <p:txBody>
          <a:bodyPr>
            <a:normAutofit fontScale="90000"/>
          </a:bodyPr>
          <a:lstStyle/>
          <a:p>
            <a:r>
              <a:rPr lang="en-US" dirty="0"/>
              <a:t>Watershed Algorithm Continued</a:t>
            </a:r>
          </a:p>
        </p:txBody>
      </p:sp>
      <p:sp>
        <p:nvSpPr>
          <p:cNvPr id="3" name="Content Placeholder 2">
            <a:extLst>
              <a:ext uri="{FF2B5EF4-FFF2-40B4-BE49-F238E27FC236}">
                <a16:creationId xmlns:a16="http://schemas.microsoft.com/office/drawing/2014/main" id="{DCB206A3-61DF-AA60-478F-06992393AE4A}"/>
              </a:ext>
            </a:extLst>
          </p:cNvPr>
          <p:cNvSpPr>
            <a:spLocks noGrp="1"/>
          </p:cNvSpPr>
          <p:nvPr>
            <p:ph idx="1"/>
          </p:nvPr>
        </p:nvSpPr>
        <p:spPr>
          <a:xfrm>
            <a:off x="677334" y="1238491"/>
            <a:ext cx="8596668" cy="4802871"/>
          </a:xfrm>
        </p:spPr>
        <p:txBody>
          <a:bodyPr/>
          <a:lstStyle/>
          <a:p>
            <a:r>
              <a:rPr lang="en-US" dirty="0"/>
              <a:t>Original file :</a:t>
            </a:r>
          </a:p>
          <a:p>
            <a:pPr marL="0" indent="0">
              <a:buNone/>
            </a:pPr>
            <a:r>
              <a:rPr lang="en-US" dirty="0"/>
              <a:t>Read data:									Output:</a:t>
            </a:r>
          </a:p>
          <a:p>
            <a:pPr marL="0" indent="0">
              <a:buNone/>
            </a:pPr>
            <a:endParaRPr lang="en-US" dirty="0"/>
          </a:p>
          <a:p>
            <a:pPr marL="0" indent="0">
              <a:buNone/>
            </a:pPr>
            <a:endParaRPr lang="en-US" dirty="0"/>
          </a:p>
          <a:p>
            <a:pPr marL="0" indent="0">
              <a:buNone/>
            </a:pPr>
            <a:endParaRPr lang="en-US" dirty="0"/>
          </a:p>
          <a:p>
            <a:pPr marL="0" indent="0">
              <a:buNone/>
            </a:pPr>
            <a:r>
              <a:rPr lang="en-US" b="1" dirty="0"/>
              <a:t>Gradient Watersheds Segmentation:</a:t>
            </a:r>
          </a:p>
          <a:p>
            <a:pPr marL="0" indent="0">
              <a:buNone/>
            </a:pPr>
            <a:endParaRPr lang="en-US" b="1" dirty="0"/>
          </a:p>
          <a:p>
            <a:pPr marL="0" indent="0">
              <a:buNone/>
            </a:pPr>
            <a:endParaRPr lang="en-US" dirty="0"/>
          </a:p>
          <a:p>
            <a:pPr marL="0" indent="0">
              <a:buNone/>
            </a:pPr>
            <a:endParaRPr lang="en-US" dirty="0"/>
          </a:p>
          <a:p>
            <a:pPr marL="0" indent="0">
              <a:buNone/>
            </a:pPr>
            <a:r>
              <a:rPr lang="en-US" dirty="0"/>
              <a:t>Output:</a:t>
            </a:r>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A3E0E203-FF4A-071D-3406-4504740C7199}"/>
              </a:ext>
            </a:extLst>
          </p:cNvPr>
          <p:cNvPicPr>
            <a:picLocks noChangeAspect="1"/>
          </p:cNvPicPr>
          <p:nvPr/>
        </p:nvPicPr>
        <p:blipFill>
          <a:blip r:embed="rId2"/>
          <a:stretch>
            <a:fillRect/>
          </a:stretch>
        </p:blipFill>
        <p:spPr>
          <a:xfrm>
            <a:off x="1877751" y="1535857"/>
            <a:ext cx="3657600" cy="16891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E6F4CA7-A755-5602-7A89-37DE1C54A068}"/>
              </a:ext>
            </a:extLst>
          </p:cNvPr>
          <p:cNvPicPr>
            <a:picLocks noChangeAspect="1"/>
          </p:cNvPicPr>
          <p:nvPr/>
        </p:nvPicPr>
        <p:blipFill>
          <a:blip r:embed="rId3"/>
          <a:stretch>
            <a:fillRect/>
          </a:stretch>
        </p:blipFill>
        <p:spPr>
          <a:xfrm>
            <a:off x="6735768" y="1080869"/>
            <a:ext cx="2150011" cy="2144088"/>
          </a:xfrm>
          <a:prstGeom prst="rect">
            <a:avLst/>
          </a:prstGeom>
        </p:spPr>
      </p:pic>
      <p:pic>
        <p:nvPicPr>
          <p:cNvPr id="9" name="Picture 8" descr="Text&#10;&#10;Description automatically generated">
            <a:extLst>
              <a:ext uri="{FF2B5EF4-FFF2-40B4-BE49-F238E27FC236}">
                <a16:creationId xmlns:a16="http://schemas.microsoft.com/office/drawing/2014/main" id="{5A1C6DC7-F9D9-CEE4-D24D-544F816A6038}"/>
              </a:ext>
            </a:extLst>
          </p:cNvPr>
          <p:cNvPicPr>
            <a:picLocks noChangeAspect="1"/>
          </p:cNvPicPr>
          <p:nvPr/>
        </p:nvPicPr>
        <p:blipFill>
          <a:blip r:embed="rId4"/>
          <a:stretch>
            <a:fillRect/>
          </a:stretch>
        </p:blipFill>
        <p:spPr>
          <a:xfrm>
            <a:off x="782637" y="3667959"/>
            <a:ext cx="3340100" cy="965200"/>
          </a:xfrm>
          <a:prstGeom prst="rect">
            <a:avLst/>
          </a:prstGeom>
        </p:spPr>
      </p:pic>
      <p:pic>
        <p:nvPicPr>
          <p:cNvPr id="13" name="Picture 12" descr="A close-up of the earth&#10;&#10;Description automatically generated with low confidence">
            <a:extLst>
              <a:ext uri="{FF2B5EF4-FFF2-40B4-BE49-F238E27FC236}">
                <a16:creationId xmlns:a16="http://schemas.microsoft.com/office/drawing/2014/main" id="{94E14422-CF46-12C6-99C1-DF716CFED2BB}"/>
              </a:ext>
            </a:extLst>
          </p:cNvPr>
          <p:cNvPicPr>
            <a:picLocks noChangeAspect="1"/>
          </p:cNvPicPr>
          <p:nvPr/>
        </p:nvPicPr>
        <p:blipFill>
          <a:blip r:embed="rId5"/>
          <a:stretch>
            <a:fillRect/>
          </a:stretch>
        </p:blipFill>
        <p:spPr>
          <a:xfrm>
            <a:off x="4814119" y="3436193"/>
            <a:ext cx="3129731" cy="3173443"/>
          </a:xfrm>
          <a:prstGeom prst="rect">
            <a:avLst/>
          </a:prstGeom>
        </p:spPr>
      </p:pic>
    </p:spTree>
    <p:extLst>
      <p:ext uri="{BB962C8B-B14F-4D97-AF65-F5344CB8AC3E}">
        <p14:creationId xmlns:p14="http://schemas.microsoft.com/office/powerpoint/2010/main" val="6004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8DD9-7AE2-9203-26EB-FECD09921D83}"/>
              </a:ext>
            </a:extLst>
          </p:cNvPr>
          <p:cNvSpPr>
            <a:spLocks noGrp="1"/>
          </p:cNvSpPr>
          <p:nvPr>
            <p:ph type="title"/>
          </p:nvPr>
        </p:nvSpPr>
        <p:spPr>
          <a:xfrm>
            <a:off x="677334" y="156238"/>
            <a:ext cx="8596668" cy="660400"/>
          </a:xfrm>
        </p:spPr>
        <p:txBody>
          <a:bodyPr/>
          <a:lstStyle/>
          <a:p>
            <a:r>
              <a:rPr lang="en-US" dirty="0"/>
              <a:t>Watershed Algorithm Continued:</a:t>
            </a:r>
          </a:p>
        </p:txBody>
      </p:sp>
      <p:sp>
        <p:nvSpPr>
          <p:cNvPr id="3" name="Content Placeholder 2">
            <a:extLst>
              <a:ext uri="{FF2B5EF4-FFF2-40B4-BE49-F238E27FC236}">
                <a16:creationId xmlns:a16="http://schemas.microsoft.com/office/drawing/2014/main" id="{C3098D12-1D8B-F5A8-42D4-209FB14A6835}"/>
              </a:ext>
            </a:extLst>
          </p:cNvPr>
          <p:cNvSpPr>
            <a:spLocks noGrp="1"/>
          </p:cNvSpPr>
          <p:nvPr>
            <p:ph idx="1"/>
          </p:nvPr>
        </p:nvSpPr>
        <p:spPr>
          <a:xfrm>
            <a:off x="677334" y="816639"/>
            <a:ext cx="8596668" cy="5224724"/>
          </a:xfrm>
        </p:spPr>
        <p:txBody>
          <a:bodyPr/>
          <a:lstStyle/>
          <a:p>
            <a:r>
              <a:rPr lang="en-US" b="1" dirty="0"/>
              <a:t>Gradient Watersheds Segmentation:</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Output:</a:t>
            </a:r>
          </a:p>
          <a:p>
            <a:pPr marL="0" indent="0">
              <a:buNone/>
            </a:pPr>
            <a:endParaRPr lang="en-US" b="1" dirty="0"/>
          </a:p>
          <a:p>
            <a:endParaRPr lang="en-US" b="1" dirty="0"/>
          </a:p>
          <a:p>
            <a:endParaRPr lang="en-US" b="1" dirty="0"/>
          </a:p>
          <a:p>
            <a:pPr marL="0" indent="0">
              <a:buNone/>
            </a:pPr>
            <a:endParaRPr lang="en-US" b="1" dirty="0"/>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6B4A5F0D-F268-EBC8-28AA-318968B91A3A}"/>
              </a:ext>
            </a:extLst>
          </p:cNvPr>
          <p:cNvPicPr>
            <a:picLocks noChangeAspect="1"/>
          </p:cNvPicPr>
          <p:nvPr/>
        </p:nvPicPr>
        <p:blipFill>
          <a:blip r:embed="rId2"/>
          <a:stretch>
            <a:fillRect/>
          </a:stretch>
        </p:blipFill>
        <p:spPr>
          <a:xfrm>
            <a:off x="935037" y="1181100"/>
            <a:ext cx="6408738" cy="72390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A83E758D-7B82-7B6D-2428-FBB8C432B6F2}"/>
              </a:ext>
            </a:extLst>
          </p:cNvPr>
          <p:cNvPicPr>
            <a:picLocks noChangeAspect="1"/>
          </p:cNvPicPr>
          <p:nvPr/>
        </p:nvPicPr>
        <p:blipFill>
          <a:blip r:embed="rId3"/>
          <a:stretch>
            <a:fillRect/>
          </a:stretch>
        </p:blipFill>
        <p:spPr>
          <a:xfrm>
            <a:off x="935037" y="1905000"/>
            <a:ext cx="5676900" cy="2463800"/>
          </a:xfrm>
          <a:prstGeom prst="rect">
            <a:avLst/>
          </a:prstGeom>
        </p:spPr>
      </p:pic>
      <p:pic>
        <p:nvPicPr>
          <p:cNvPr id="9" name="Picture 8" descr="Shape&#10;&#10;Description automatically generated">
            <a:extLst>
              <a:ext uri="{FF2B5EF4-FFF2-40B4-BE49-F238E27FC236}">
                <a16:creationId xmlns:a16="http://schemas.microsoft.com/office/drawing/2014/main" id="{3BB3D339-5383-3D9B-387E-04135ECE76DA}"/>
              </a:ext>
            </a:extLst>
          </p:cNvPr>
          <p:cNvPicPr>
            <a:picLocks noChangeAspect="1"/>
          </p:cNvPicPr>
          <p:nvPr/>
        </p:nvPicPr>
        <p:blipFill>
          <a:blip r:embed="rId4"/>
          <a:stretch>
            <a:fillRect/>
          </a:stretch>
        </p:blipFill>
        <p:spPr>
          <a:xfrm>
            <a:off x="2024063" y="4433225"/>
            <a:ext cx="2286000" cy="2286000"/>
          </a:xfrm>
          <a:prstGeom prst="rect">
            <a:avLst/>
          </a:prstGeom>
        </p:spPr>
      </p:pic>
      <p:pic>
        <p:nvPicPr>
          <p:cNvPr id="11" name="Picture 10" descr="A picture containing red, colorful&#10;&#10;Description automatically generated">
            <a:extLst>
              <a:ext uri="{FF2B5EF4-FFF2-40B4-BE49-F238E27FC236}">
                <a16:creationId xmlns:a16="http://schemas.microsoft.com/office/drawing/2014/main" id="{E61CC53F-C089-ECA6-6B24-C9D45CD03FCA}"/>
              </a:ext>
            </a:extLst>
          </p:cNvPr>
          <p:cNvPicPr>
            <a:picLocks noChangeAspect="1"/>
          </p:cNvPicPr>
          <p:nvPr/>
        </p:nvPicPr>
        <p:blipFill>
          <a:blip r:embed="rId5"/>
          <a:stretch>
            <a:fillRect/>
          </a:stretch>
        </p:blipFill>
        <p:spPr>
          <a:xfrm>
            <a:off x="4668837" y="4443023"/>
            <a:ext cx="2292350" cy="2286000"/>
          </a:xfrm>
          <a:prstGeom prst="rect">
            <a:avLst/>
          </a:prstGeom>
        </p:spPr>
      </p:pic>
    </p:spTree>
    <p:extLst>
      <p:ext uri="{BB962C8B-B14F-4D97-AF65-F5344CB8AC3E}">
        <p14:creationId xmlns:p14="http://schemas.microsoft.com/office/powerpoint/2010/main" val="3601970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24A3-4A9E-727A-787C-2D66F8ED9AA7}"/>
              </a:ext>
            </a:extLst>
          </p:cNvPr>
          <p:cNvSpPr>
            <a:spLocks noGrp="1"/>
          </p:cNvSpPr>
          <p:nvPr>
            <p:ph type="title"/>
          </p:nvPr>
        </p:nvSpPr>
        <p:spPr>
          <a:xfrm>
            <a:off x="677334" y="609600"/>
            <a:ext cx="8596668" cy="1233488"/>
          </a:xfrm>
        </p:spPr>
        <p:txBody>
          <a:bodyPr>
            <a:normAutofit fontScale="90000"/>
          </a:bodyPr>
          <a:lstStyle/>
          <a:p>
            <a:r>
              <a:rPr lang="en-US" dirty="0"/>
              <a:t>Registration</a:t>
            </a:r>
            <a:br>
              <a:rPr lang="en-US" dirty="0"/>
            </a:br>
            <a:r>
              <a:rPr lang="en-US" dirty="0"/>
              <a:t>Intensity Based:</a:t>
            </a:r>
            <a:br>
              <a:rPr lang="en-US" dirty="0"/>
            </a:br>
            <a:endParaRPr lang="en-US" dirty="0"/>
          </a:p>
        </p:txBody>
      </p:sp>
      <p:sp>
        <p:nvSpPr>
          <p:cNvPr id="3" name="Content Placeholder 2">
            <a:extLst>
              <a:ext uri="{FF2B5EF4-FFF2-40B4-BE49-F238E27FC236}">
                <a16:creationId xmlns:a16="http://schemas.microsoft.com/office/drawing/2014/main" id="{828106D4-0E02-8CB4-0E36-E6CB948A5090}"/>
              </a:ext>
            </a:extLst>
          </p:cNvPr>
          <p:cNvSpPr>
            <a:spLocks noGrp="1"/>
          </p:cNvSpPr>
          <p:nvPr>
            <p:ph idx="1"/>
          </p:nvPr>
        </p:nvSpPr>
        <p:spPr>
          <a:xfrm>
            <a:off x="677334" y="1843088"/>
            <a:ext cx="8596668" cy="4198274"/>
          </a:xfrm>
        </p:spPr>
        <p:txBody>
          <a:bodyPr/>
          <a:lstStyle/>
          <a:p>
            <a:r>
              <a:rPr lang="en-US" dirty="0"/>
              <a:t>It is an iterative process, and it requires that the user specify a pair of images, a metric, an optimizer, and a transformation type. The metric defines the image similarity metric for evaluating the accuracy of the registration.</a:t>
            </a:r>
          </a:p>
          <a:p>
            <a:r>
              <a:rPr lang="en-US" dirty="0"/>
              <a:t>Steps:</a:t>
            </a:r>
          </a:p>
          <a:p>
            <a:pPr marL="0" indent="0">
              <a:buNone/>
            </a:pPr>
            <a:endParaRPr lang="en-US" dirty="0"/>
          </a:p>
        </p:txBody>
      </p:sp>
      <p:pic>
        <p:nvPicPr>
          <p:cNvPr id="5" name="Picture 4" descr="Diagram&#10;&#10;Description automatically generated">
            <a:extLst>
              <a:ext uri="{FF2B5EF4-FFF2-40B4-BE49-F238E27FC236}">
                <a16:creationId xmlns:a16="http://schemas.microsoft.com/office/drawing/2014/main" id="{EF6EF0BC-F359-A93B-77A1-02DC6349C79F}"/>
              </a:ext>
            </a:extLst>
          </p:cNvPr>
          <p:cNvPicPr>
            <a:picLocks noChangeAspect="1"/>
          </p:cNvPicPr>
          <p:nvPr/>
        </p:nvPicPr>
        <p:blipFill>
          <a:blip r:embed="rId2"/>
          <a:stretch>
            <a:fillRect/>
          </a:stretch>
        </p:blipFill>
        <p:spPr>
          <a:xfrm>
            <a:off x="1865312" y="2843212"/>
            <a:ext cx="4837859" cy="3640137"/>
          </a:xfrm>
          <a:prstGeom prst="rect">
            <a:avLst/>
          </a:prstGeom>
        </p:spPr>
      </p:pic>
    </p:spTree>
    <p:extLst>
      <p:ext uri="{BB962C8B-B14F-4D97-AF65-F5344CB8AC3E}">
        <p14:creationId xmlns:p14="http://schemas.microsoft.com/office/powerpoint/2010/main" val="1042786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E839-1BFA-59A8-BB6D-C2B0F906727E}"/>
              </a:ext>
            </a:extLst>
          </p:cNvPr>
          <p:cNvSpPr>
            <a:spLocks noGrp="1"/>
          </p:cNvSpPr>
          <p:nvPr>
            <p:ph type="title"/>
          </p:nvPr>
        </p:nvSpPr>
        <p:spPr>
          <a:xfrm>
            <a:off x="677334" y="609600"/>
            <a:ext cx="8596668" cy="676275"/>
          </a:xfrm>
        </p:spPr>
        <p:txBody>
          <a:bodyPr/>
          <a:lstStyle/>
          <a:p>
            <a:r>
              <a:rPr lang="en-US" dirty="0"/>
              <a:t>Intensity Based Continued</a:t>
            </a:r>
          </a:p>
        </p:txBody>
      </p:sp>
      <p:sp>
        <p:nvSpPr>
          <p:cNvPr id="3" name="Content Placeholder 2">
            <a:extLst>
              <a:ext uri="{FF2B5EF4-FFF2-40B4-BE49-F238E27FC236}">
                <a16:creationId xmlns:a16="http://schemas.microsoft.com/office/drawing/2014/main" id="{536218CE-6ECD-1AC5-BA3A-A5DDC21571E8}"/>
              </a:ext>
            </a:extLst>
          </p:cNvPr>
          <p:cNvSpPr>
            <a:spLocks noGrp="1"/>
          </p:cNvSpPr>
          <p:nvPr>
            <p:ph idx="1"/>
          </p:nvPr>
        </p:nvSpPr>
        <p:spPr>
          <a:xfrm>
            <a:off x="677334" y="1285875"/>
            <a:ext cx="8596668" cy="4755487"/>
          </a:xfrm>
        </p:spPr>
        <p:txBody>
          <a:bodyPr/>
          <a:lstStyle/>
          <a:p>
            <a:r>
              <a:rPr lang="en-US" dirty="0"/>
              <a:t>Usually, there are 2 sublots created. Moving and Fixed.</a:t>
            </a:r>
          </a:p>
          <a:p>
            <a:endParaRPr lang="en-US" dirty="0"/>
          </a:p>
          <a:p>
            <a:endParaRPr lang="en-US" dirty="0"/>
          </a:p>
          <a:p>
            <a:endParaRPr lang="en-US" dirty="0"/>
          </a:p>
          <a:p>
            <a:endParaRPr lang="en-US" dirty="0"/>
          </a:p>
          <a:p>
            <a:endParaRPr lang="en-US" dirty="0"/>
          </a:p>
          <a:p>
            <a:endParaRPr lang="en-US" dirty="0"/>
          </a:p>
          <a:p>
            <a:endParaRPr lang="en-US" dirty="0"/>
          </a:p>
          <a:p>
            <a:r>
              <a:rPr lang="en-US" dirty="0"/>
              <a:t>Output:</a:t>
            </a:r>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F68E4582-D33F-C1C3-5459-61583F45831B}"/>
              </a:ext>
            </a:extLst>
          </p:cNvPr>
          <p:cNvPicPr>
            <a:picLocks noChangeAspect="1"/>
          </p:cNvPicPr>
          <p:nvPr/>
        </p:nvPicPr>
        <p:blipFill>
          <a:blip r:embed="rId2"/>
          <a:stretch>
            <a:fillRect/>
          </a:stretch>
        </p:blipFill>
        <p:spPr>
          <a:xfrm>
            <a:off x="791634" y="1697037"/>
            <a:ext cx="6480704" cy="2603502"/>
          </a:xfrm>
          <a:prstGeom prst="rect">
            <a:avLst/>
          </a:prstGeom>
        </p:spPr>
      </p:pic>
      <p:pic>
        <p:nvPicPr>
          <p:cNvPr id="7" name="Picture 6" descr="A picture containing text, different, image, set&#10;&#10;Description automatically generated">
            <a:extLst>
              <a:ext uri="{FF2B5EF4-FFF2-40B4-BE49-F238E27FC236}">
                <a16:creationId xmlns:a16="http://schemas.microsoft.com/office/drawing/2014/main" id="{3A36809B-01DD-E76C-379A-E18C1BE9A8C8}"/>
              </a:ext>
            </a:extLst>
          </p:cNvPr>
          <p:cNvPicPr>
            <a:picLocks noChangeAspect="1"/>
          </p:cNvPicPr>
          <p:nvPr/>
        </p:nvPicPr>
        <p:blipFill>
          <a:blip r:embed="rId3"/>
          <a:stretch>
            <a:fillRect/>
          </a:stretch>
        </p:blipFill>
        <p:spPr>
          <a:xfrm>
            <a:off x="1945221" y="4347369"/>
            <a:ext cx="5524500" cy="2449512"/>
          </a:xfrm>
          <a:prstGeom prst="rect">
            <a:avLst/>
          </a:prstGeom>
        </p:spPr>
      </p:pic>
    </p:spTree>
    <p:extLst>
      <p:ext uri="{BB962C8B-B14F-4D97-AF65-F5344CB8AC3E}">
        <p14:creationId xmlns:p14="http://schemas.microsoft.com/office/powerpoint/2010/main" val="31759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2BFA-A8A4-5B72-7374-EE53AFA5DF4C}"/>
              </a:ext>
            </a:extLst>
          </p:cNvPr>
          <p:cNvSpPr>
            <a:spLocks noGrp="1"/>
          </p:cNvSpPr>
          <p:nvPr>
            <p:ph type="title"/>
          </p:nvPr>
        </p:nvSpPr>
        <p:spPr>
          <a:xfrm>
            <a:off x="677334" y="609600"/>
            <a:ext cx="8596668" cy="590550"/>
          </a:xfrm>
        </p:spPr>
        <p:txBody>
          <a:bodyPr>
            <a:normAutofit fontScale="90000"/>
          </a:bodyPr>
          <a:lstStyle/>
          <a:p>
            <a:r>
              <a:rPr lang="en-US" dirty="0"/>
              <a:t>Intensity Based Continued</a:t>
            </a:r>
          </a:p>
        </p:txBody>
      </p:sp>
      <p:sp>
        <p:nvSpPr>
          <p:cNvPr id="3" name="Content Placeholder 2">
            <a:extLst>
              <a:ext uri="{FF2B5EF4-FFF2-40B4-BE49-F238E27FC236}">
                <a16:creationId xmlns:a16="http://schemas.microsoft.com/office/drawing/2014/main" id="{E6C031C5-E61B-5C3F-962A-A33196F8A5F5}"/>
              </a:ext>
            </a:extLst>
          </p:cNvPr>
          <p:cNvSpPr>
            <a:spLocks noGrp="1"/>
          </p:cNvSpPr>
          <p:nvPr>
            <p:ph idx="1"/>
          </p:nvPr>
        </p:nvSpPr>
        <p:spPr>
          <a:xfrm>
            <a:off x="677334" y="1200151"/>
            <a:ext cx="8596668" cy="4841212"/>
          </a:xfrm>
        </p:spPr>
        <p:txBody>
          <a:bodyPr/>
          <a:lstStyle/>
          <a:p>
            <a:r>
              <a:rPr lang="en-US" dirty="0"/>
              <a:t>Then we lay them together(Euler method in our lecture):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8"/>
            <a:r>
              <a:rPr lang="en-US" dirty="0"/>
              <a:t> Output: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2A2AA956-46D4-8F44-61FA-BD605F476343}"/>
              </a:ext>
            </a:extLst>
          </p:cNvPr>
          <p:cNvPicPr>
            <a:picLocks noChangeAspect="1"/>
          </p:cNvPicPr>
          <p:nvPr/>
        </p:nvPicPr>
        <p:blipFill>
          <a:blip r:embed="rId2"/>
          <a:stretch>
            <a:fillRect/>
          </a:stretch>
        </p:blipFill>
        <p:spPr>
          <a:xfrm>
            <a:off x="739947" y="1652257"/>
            <a:ext cx="5232227" cy="334836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7E77173-94BD-A365-7FA1-6915A5141D53}"/>
              </a:ext>
            </a:extLst>
          </p:cNvPr>
          <p:cNvPicPr>
            <a:picLocks noChangeAspect="1"/>
          </p:cNvPicPr>
          <p:nvPr/>
        </p:nvPicPr>
        <p:blipFill>
          <a:blip r:embed="rId3"/>
          <a:stretch>
            <a:fillRect/>
          </a:stretch>
        </p:blipFill>
        <p:spPr>
          <a:xfrm>
            <a:off x="6096000" y="3860800"/>
            <a:ext cx="2692400" cy="2997200"/>
          </a:xfrm>
          <a:prstGeom prst="rect">
            <a:avLst/>
          </a:prstGeom>
        </p:spPr>
      </p:pic>
    </p:spTree>
    <p:extLst>
      <p:ext uri="{BB962C8B-B14F-4D97-AF65-F5344CB8AC3E}">
        <p14:creationId xmlns:p14="http://schemas.microsoft.com/office/powerpoint/2010/main" val="498620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17D7-FAFD-4D87-DD40-4C48157DDD08}"/>
              </a:ext>
            </a:extLst>
          </p:cNvPr>
          <p:cNvSpPr>
            <a:spLocks noGrp="1"/>
          </p:cNvSpPr>
          <p:nvPr>
            <p:ph type="title"/>
          </p:nvPr>
        </p:nvSpPr>
        <p:spPr>
          <a:xfrm>
            <a:off x="677334" y="609600"/>
            <a:ext cx="8596668" cy="640466"/>
          </a:xfrm>
        </p:spPr>
        <p:txBody>
          <a:bodyPr/>
          <a:lstStyle/>
          <a:p>
            <a:r>
              <a:rPr lang="en-US" dirty="0"/>
              <a:t>Intensity Based Continued:</a:t>
            </a:r>
          </a:p>
        </p:txBody>
      </p:sp>
      <p:sp>
        <p:nvSpPr>
          <p:cNvPr id="3" name="Content Placeholder 2">
            <a:extLst>
              <a:ext uri="{FF2B5EF4-FFF2-40B4-BE49-F238E27FC236}">
                <a16:creationId xmlns:a16="http://schemas.microsoft.com/office/drawing/2014/main" id="{D992391E-172F-842C-52E0-20DF9EEF484E}"/>
              </a:ext>
            </a:extLst>
          </p:cNvPr>
          <p:cNvSpPr>
            <a:spLocks noGrp="1"/>
          </p:cNvSpPr>
          <p:nvPr>
            <p:ph idx="1"/>
          </p:nvPr>
        </p:nvSpPr>
        <p:spPr>
          <a:xfrm>
            <a:off x="677334" y="1145895"/>
            <a:ext cx="8596668" cy="4895468"/>
          </a:xfrm>
        </p:spPr>
        <p:txBody>
          <a:bodyPr/>
          <a:lstStyle/>
          <a:p>
            <a:r>
              <a:rPr lang="en-US" dirty="0"/>
              <a:t>We will need our metric value and optimizer’s stopping point:</a:t>
            </a:r>
          </a:p>
          <a:p>
            <a:pPr marL="0" indent="0">
              <a:buNone/>
            </a:pPr>
            <a:r>
              <a:rPr lang="en-US" dirty="0"/>
              <a:t> </a:t>
            </a:r>
          </a:p>
        </p:txBody>
      </p:sp>
      <p:pic>
        <p:nvPicPr>
          <p:cNvPr id="5" name="Picture 4" descr="Text&#10;&#10;Description automatically generated">
            <a:extLst>
              <a:ext uri="{FF2B5EF4-FFF2-40B4-BE49-F238E27FC236}">
                <a16:creationId xmlns:a16="http://schemas.microsoft.com/office/drawing/2014/main" id="{EE423ABC-B22D-6B63-2206-193B1CC3776E}"/>
              </a:ext>
            </a:extLst>
          </p:cNvPr>
          <p:cNvPicPr>
            <a:picLocks noChangeAspect="1"/>
          </p:cNvPicPr>
          <p:nvPr/>
        </p:nvPicPr>
        <p:blipFill>
          <a:blip r:embed="rId2"/>
          <a:stretch>
            <a:fillRect/>
          </a:stretch>
        </p:blipFill>
        <p:spPr>
          <a:xfrm>
            <a:off x="774700" y="1551008"/>
            <a:ext cx="6945614" cy="5151940"/>
          </a:xfrm>
          <a:prstGeom prst="rect">
            <a:avLst/>
          </a:prstGeom>
        </p:spPr>
      </p:pic>
    </p:spTree>
    <p:extLst>
      <p:ext uri="{BB962C8B-B14F-4D97-AF65-F5344CB8AC3E}">
        <p14:creationId xmlns:p14="http://schemas.microsoft.com/office/powerpoint/2010/main" val="1954778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BF94-B76C-7D63-6E95-D3E310EE3802}"/>
              </a:ext>
            </a:extLst>
          </p:cNvPr>
          <p:cNvSpPr>
            <a:spLocks noGrp="1"/>
          </p:cNvSpPr>
          <p:nvPr>
            <p:ph type="title"/>
          </p:nvPr>
        </p:nvSpPr>
        <p:spPr>
          <a:xfrm>
            <a:off x="677334" y="609600"/>
            <a:ext cx="8596668" cy="628891"/>
          </a:xfrm>
        </p:spPr>
        <p:txBody>
          <a:bodyPr>
            <a:normAutofit fontScale="90000"/>
          </a:bodyPr>
          <a:lstStyle/>
          <a:p>
            <a:r>
              <a:rPr lang="en-US" dirty="0"/>
              <a:t>Intensity Based Continued:</a:t>
            </a:r>
          </a:p>
        </p:txBody>
      </p:sp>
      <p:sp>
        <p:nvSpPr>
          <p:cNvPr id="3" name="Content Placeholder 2">
            <a:extLst>
              <a:ext uri="{FF2B5EF4-FFF2-40B4-BE49-F238E27FC236}">
                <a16:creationId xmlns:a16="http://schemas.microsoft.com/office/drawing/2014/main" id="{C49C01BA-9482-07C1-E3C7-C5D54AFBD3CA}"/>
              </a:ext>
            </a:extLst>
          </p:cNvPr>
          <p:cNvSpPr>
            <a:spLocks noGrp="1"/>
          </p:cNvSpPr>
          <p:nvPr>
            <p:ph idx="1"/>
          </p:nvPr>
        </p:nvSpPr>
        <p:spPr>
          <a:xfrm>
            <a:off x="677334" y="1134319"/>
            <a:ext cx="8596668" cy="4907043"/>
          </a:xfrm>
        </p:spPr>
        <p:txBody>
          <a:bodyPr/>
          <a:lstStyle/>
          <a:p>
            <a:r>
              <a:rPr lang="en-US" dirty="0"/>
              <a:t>Let’s see our result:</a:t>
            </a:r>
          </a:p>
          <a:p>
            <a:pPr marL="0" indent="0">
              <a:buNone/>
            </a:pPr>
            <a:r>
              <a:rPr lang="en-US" dirty="0"/>
              <a:t>An optimizer is required to explore the parameter space of the transform in search of optimal values of the metric.</a:t>
            </a:r>
          </a:p>
          <a:p>
            <a:pPr marL="0" indent="0">
              <a:buNone/>
            </a:pPr>
            <a:r>
              <a:rPr lang="en-US" dirty="0"/>
              <a:t>The metric will compare how well the two images match each other. Metric types are usually templated over the image types.</a:t>
            </a:r>
          </a:p>
          <a:p>
            <a:pPr marL="0" indent="0">
              <a:buNone/>
            </a:pPr>
            <a:endParaRPr lang="en-US" dirty="0"/>
          </a:p>
        </p:txBody>
      </p:sp>
      <p:pic>
        <p:nvPicPr>
          <p:cNvPr id="5" name="Picture 4" descr="Graphical user interface, application, Word&#10;&#10;Description automatically generated">
            <a:extLst>
              <a:ext uri="{FF2B5EF4-FFF2-40B4-BE49-F238E27FC236}">
                <a16:creationId xmlns:a16="http://schemas.microsoft.com/office/drawing/2014/main" id="{E40FCD95-1390-1FC3-BB64-B72948F7A489}"/>
              </a:ext>
            </a:extLst>
          </p:cNvPr>
          <p:cNvPicPr>
            <a:picLocks noChangeAspect="1"/>
          </p:cNvPicPr>
          <p:nvPr/>
        </p:nvPicPr>
        <p:blipFill>
          <a:blip r:embed="rId2"/>
          <a:stretch>
            <a:fillRect/>
          </a:stretch>
        </p:blipFill>
        <p:spPr>
          <a:xfrm>
            <a:off x="487451" y="2916820"/>
            <a:ext cx="8786551" cy="3649261"/>
          </a:xfrm>
          <a:prstGeom prst="rect">
            <a:avLst/>
          </a:prstGeom>
        </p:spPr>
      </p:pic>
    </p:spTree>
    <p:extLst>
      <p:ext uri="{BB962C8B-B14F-4D97-AF65-F5344CB8AC3E}">
        <p14:creationId xmlns:p14="http://schemas.microsoft.com/office/powerpoint/2010/main" val="3213710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D762-47DF-F05C-EED1-0974C9D4D919}"/>
              </a:ext>
            </a:extLst>
          </p:cNvPr>
          <p:cNvSpPr>
            <a:spLocks noGrp="1"/>
          </p:cNvSpPr>
          <p:nvPr>
            <p:ph type="title"/>
          </p:nvPr>
        </p:nvSpPr>
        <p:spPr/>
        <p:txBody>
          <a:bodyPr/>
          <a:lstStyle/>
          <a:p>
            <a:r>
              <a:rPr lang="en-US" dirty="0"/>
              <a:t>Summary/Outline</a:t>
            </a:r>
          </a:p>
        </p:txBody>
      </p:sp>
      <p:sp>
        <p:nvSpPr>
          <p:cNvPr id="3" name="Content Placeholder 2">
            <a:extLst>
              <a:ext uri="{FF2B5EF4-FFF2-40B4-BE49-F238E27FC236}">
                <a16:creationId xmlns:a16="http://schemas.microsoft.com/office/drawing/2014/main" id="{BDE55057-0A9B-8ADD-11EF-BB7780572EBC}"/>
              </a:ext>
            </a:extLst>
          </p:cNvPr>
          <p:cNvSpPr>
            <a:spLocks noGrp="1"/>
          </p:cNvSpPr>
          <p:nvPr>
            <p:ph idx="1"/>
          </p:nvPr>
        </p:nvSpPr>
        <p:spPr>
          <a:xfrm>
            <a:off x="677334" y="1250067"/>
            <a:ext cx="8596668" cy="4791296"/>
          </a:xfrm>
        </p:spPr>
        <p:txBody>
          <a:bodyPr>
            <a:normAutofit fontScale="92500" lnSpcReduction="10000"/>
          </a:bodyPr>
          <a:lstStyle/>
          <a:p>
            <a:r>
              <a:rPr lang="en-US" dirty="0"/>
              <a:t>Develop a 3D diagnosis system for Covid19(lung) biomedical images.</a:t>
            </a:r>
          </a:p>
          <a:p>
            <a:r>
              <a:rPr lang="en-US" dirty="0"/>
              <a:t>Our system includes:</a:t>
            </a:r>
          </a:p>
          <a:p>
            <a:r>
              <a:rPr lang="en-US" dirty="0"/>
              <a:t>Segmentation:</a:t>
            </a:r>
          </a:p>
          <a:p>
            <a:pPr lvl="1"/>
            <a:r>
              <a:rPr lang="en-US" dirty="0"/>
              <a:t>Using the process to detect boundaries of anatomical structures of 3D covid19 lung images.</a:t>
            </a:r>
          </a:p>
          <a:p>
            <a:pPr lvl="1"/>
            <a:r>
              <a:rPr lang="en-US" dirty="0"/>
              <a:t>Divide the infected region into a group and showing the result.</a:t>
            </a:r>
          </a:p>
          <a:p>
            <a:r>
              <a:rPr lang="en-US" dirty="0"/>
              <a:t>Registration:</a:t>
            </a:r>
          </a:p>
          <a:p>
            <a:pPr lvl="1"/>
            <a:r>
              <a:rPr lang="en-US" dirty="0"/>
              <a:t>Using two sets of covid19 images(Infected with different stage and healthy lung) to align the images for analysis.</a:t>
            </a:r>
          </a:p>
          <a:p>
            <a:pPr lvl="1"/>
            <a:r>
              <a:rPr lang="en-US" dirty="0"/>
              <a:t>Visualized the difference between covid19 infected lung and the healthy lung.</a:t>
            </a:r>
          </a:p>
          <a:p>
            <a:r>
              <a:rPr lang="en-US" dirty="0"/>
              <a:t>Quantification:</a:t>
            </a:r>
          </a:p>
          <a:p>
            <a:pPr lvl="1"/>
            <a:r>
              <a:rPr lang="en-US" dirty="0"/>
              <a:t>Experimenting different number/inputs inside of code to find the best value.</a:t>
            </a:r>
          </a:p>
          <a:p>
            <a:pPr lvl="1"/>
            <a:r>
              <a:rPr lang="en-US" dirty="0"/>
              <a:t>Validating our Registration result visually/quantitatively.</a:t>
            </a:r>
          </a:p>
          <a:p>
            <a:pPr lvl="1"/>
            <a:r>
              <a:rPr lang="en-US" dirty="0"/>
              <a:t>Compare different segmentation/registrations algorithms to determine which one perform best for the used data.</a:t>
            </a:r>
          </a:p>
        </p:txBody>
      </p:sp>
    </p:spTree>
    <p:extLst>
      <p:ext uri="{BB962C8B-B14F-4D97-AF65-F5344CB8AC3E}">
        <p14:creationId xmlns:p14="http://schemas.microsoft.com/office/powerpoint/2010/main" val="549502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4EE6-F81C-320A-6005-CED0E6A5AFE6}"/>
              </a:ext>
            </a:extLst>
          </p:cNvPr>
          <p:cNvSpPr>
            <a:spLocks noGrp="1"/>
          </p:cNvSpPr>
          <p:nvPr>
            <p:ph type="title"/>
          </p:nvPr>
        </p:nvSpPr>
        <p:spPr>
          <a:xfrm>
            <a:off x="677334" y="609600"/>
            <a:ext cx="8596668" cy="594167"/>
          </a:xfrm>
        </p:spPr>
        <p:txBody>
          <a:bodyPr>
            <a:normAutofit fontScale="90000"/>
          </a:bodyPr>
          <a:lstStyle/>
          <a:p>
            <a:r>
              <a:rPr lang="en-US" dirty="0"/>
              <a:t>Intensity Based Continued:</a:t>
            </a:r>
          </a:p>
        </p:txBody>
      </p:sp>
      <p:sp>
        <p:nvSpPr>
          <p:cNvPr id="3" name="Content Placeholder 2">
            <a:extLst>
              <a:ext uri="{FF2B5EF4-FFF2-40B4-BE49-F238E27FC236}">
                <a16:creationId xmlns:a16="http://schemas.microsoft.com/office/drawing/2014/main" id="{DAA3DEAE-A63B-AA48-9129-8FD21129369E}"/>
              </a:ext>
            </a:extLst>
          </p:cNvPr>
          <p:cNvSpPr>
            <a:spLocks noGrp="1"/>
          </p:cNvSpPr>
          <p:nvPr>
            <p:ph idx="1"/>
          </p:nvPr>
        </p:nvSpPr>
        <p:spPr>
          <a:xfrm>
            <a:off x="677334" y="1203767"/>
            <a:ext cx="8596668" cy="4837595"/>
          </a:xfrm>
        </p:spPr>
        <p:txBody>
          <a:bodyPr/>
          <a:lstStyle/>
          <a:p>
            <a:r>
              <a:rPr lang="en-US" dirty="0"/>
              <a:t>Then we can get our final output:</a:t>
            </a:r>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13CDD1BE-3EE4-99F8-C3FB-D6C3764F1F27}"/>
              </a:ext>
            </a:extLst>
          </p:cNvPr>
          <p:cNvPicPr>
            <a:picLocks noChangeAspect="1"/>
          </p:cNvPicPr>
          <p:nvPr/>
        </p:nvPicPr>
        <p:blipFill>
          <a:blip r:embed="rId2"/>
          <a:stretch>
            <a:fillRect/>
          </a:stretch>
        </p:blipFill>
        <p:spPr>
          <a:xfrm>
            <a:off x="797769" y="1588463"/>
            <a:ext cx="4538160" cy="4400709"/>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76154376-A974-2BEF-3131-89C58460A408}"/>
              </a:ext>
            </a:extLst>
          </p:cNvPr>
          <p:cNvPicPr>
            <a:picLocks noChangeAspect="1"/>
          </p:cNvPicPr>
          <p:nvPr/>
        </p:nvPicPr>
        <p:blipFill>
          <a:blip r:embed="rId3"/>
          <a:stretch>
            <a:fillRect/>
          </a:stretch>
        </p:blipFill>
        <p:spPr>
          <a:xfrm>
            <a:off x="5673337" y="2068836"/>
            <a:ext cx="3721100" cy="3972526"/>
          </a:xfrm>
          <a:prstGeom prst="rect">
            <a:avLst/>
          </a:prstGeom>
        </p:spPr>
      </p:pic>
    </p:spTree>
    <p:extLst>
      <p:ext uri="{BB962C8B-B14F-4D97-AF65-F5344CB8AC3E}">
        <p14:creationId xmlns:p14="http://schemas.microsoft.com/office/powerpoint/2010/main" val="99209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FA6C-5FE9-2F7D-E472-893A2AFDF29E}"/>
              </a:ext>
            </a:extLst>
          </p:cNvPr>
          <p:cNvSpPr>
            <a:spLocks noGrp="1"/>
          </p:cNvSpPr>
          <p:nvPr>
            <p:ph type="title"/>
          </p:nvPr>
        </p:nvSpPr>
        <p:spPr/>
        <p:txBody>
          <a:bodyPr/>
          <a:lstStyle/>
          <a:p>
            <a:r>
              <a:rPr lang="en-US" dirty="0"/>
              <a:t>Registration </a:t>
            </a:r>
            <a:br>
              <a:rPr lang="en-US" dirty="0"/>
            </a:br>
            <a:r>
              <a:rPr lang="en-US" dirty="0"/>
              <a:t>Demon:</a:t>
            </a:r>
          </a:p>
        </p:txBody>
      </p:sp>
      <p:sp>
        <p:nvSpPr>
          <p:cNvPr id="3" name="Content Placeholder 2">
            <a:extLst>
              <a:ext uri="{FF2B5EF4-FFF2-40B4-BE49-F238E27FC236}">
                <a16:creationId xmlns:a16="http://schemas.microsoft.com/office/drawing/2014/main" id="{75CF3BC3-05CD-6E07-9493-99563665D043}"/>
              </a:ext>
            </a:extLst>
          </p:cNvPr>
          <p:cNvSpPr>
            <a:spLocks noGrp="1"/>
          </p:cNvSpPr>
          <p:nvPr>
            <p:ph idx="1"/>
          </p:nvPr>
        </p:nvSpPr>
        <p:spPr>
          <a:xfrm>
            <a:off x="677334" y="2164465"/>
            <a:ext cx="8596668" cy="3876897"/>
          </a:xfrm>
        </p:spPr>
        <p:txBody>
          <a:bodyPr/>
          <a:lstStyle/>
          <a:p>
            <a:r>
              <a:rPr lang="en-US" dirty="0"/>
              <a:t>It is widely used for deformable registration of images from the same imaging modality by iteratively solving the gradient constraint equation to build pixel correspondence between the reference and float images.</a:t>
            </a:r>
          </a:p>
          <a:p>
            <a:endParaRPr lang="en-US" dirty="0"/>
          </a:p>
          <a:p>
            <a:r>
              <a:rPr lang="en-US" dirty="0"/>
              <a:t> The algorithm itself does not solve the equation completely and it assumes that pixels move in the direction of the gradient, which is not true for most circumstances.</a:t>
            </a:r>
          </a:p>
          <a:p>
            <a:endParaRPr lang="en-US" dirty="0"/>
          </a:p>
          <a:p>
            <a:endParaRPr lang="en-US" dirty="0"/>
          </a:p>
        </p:txBody>
      </p:sp>
    </p:spTree>
    <p:extLst>
      <p:ext uri="{BB962C8B-B14F-4D97-AF65-F5344CB8AC3E}">
        <p14:creationId xmlns:p14="http://schemas.microsoft.com/office/powerpoint/2010/main" val="139898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F5E02-B20A-512F-CB2C-D54F5F6BCCC4}"/>
              </a:ext>
            </a:extLst>
          </p:cNvPr>
          <p:cNvSpPr>
            <a:spLocks noGrp="1"/>
          </p:cNvSpPr>
          <p:nvPr>
            <p:ph type="title"/>
          </p:nvPr>
        </p:nvSpPr>
        <p:spPr>
          <a:xfrm>
            <a:off x="677334" y="609600"/>
            <a:ext cx="8596668" cy="617316"/>
          </a:xfrm>
        </p:spPr>
        <p:txBody>
          <a:bodyPr>
            <a:normAutofit fontScale="90000"/>
          </a:bodyPr>
          <a:lstStyle/>
          <a:p>
            <a:r>
              <a:rPr lang="en-US" dirty="0"/>
              <a:t>Demon Continued</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8F136E7-F7E1-1D5E-DBFA-ECA3AC43D1B6}"/>
              </a:ext>
            </a:extLst>
          </p:cNvPr>
          <p:cNvPicPr>
            <a:picLocks noGrp="1" noChangeAspect="1"/>
          </p:cNvPicPr>
          <p:nvPr>
            <p:ph idx="1"/>
          </p:nvPr>
        </p:nvPicPr>
        <p:blipFill>
          <a:blip r:embed="rId2"/>
          <a:stretch>
            <a:fillRect/>
          </a:stretch>
        </p:blipFill>
        <p:spPr>
          <a:xfrm>
            <a:off x="986509" y="2070017"/>
            <a:ext cx="5943600" cy="2794000"/>
          </a:xfrm>
        </p:spPr>
      </p:pic>
      <p:sp>
        <p:nvSpPr>
          <p:cNvPr id="8" name="TextBox 7">
            <a:extLst>
              <a:ext uri="{FF2B5EF4-FFF2-40B4-BE49-F238E27FC236}">
                <a16:creationId xmlns:a16="http://schemas.microsoft.com/office/drawing/2014/main" id="{2EDA5527-87A5-7A52-156B-748BB050E3B8}"/>
              </a:ext>
            </a:extLst>
          </p:cNvPr>
          <p:cNvSpPr txBox="1"/>
          <p:nvPr/>
        </p:nvSpPr>
        <p:spPr>
          <a:xfrm>
            <a:off x="891251" y="1423686"/>
            <a:ext cx="6311343" cy="646331"/>
          </a:xfrm>
          <a:prstGeom prst="rect">
            <a:avLst/>
          </a:prstGeom>
          <a:noFill/>
        </p:spPr>
        <p:txBody>
          <a:bodyPr wrap="none" rtlCol="0">
            <a:spAutoFit/>
          </a:bodyPr>
          <a:lstStyle/>
          <a:p>
            <a:r>
              <a:rPr lang="en-US" dirty="0"/>
              <a:t>Same as Intensity Based, we need fixed and moving images</a:t>
            </a:r>
          </a:p>
          <a:p>
            <a:r>
              <a:rPr lang="en-US" dirty="0"/>
              <a:t>Metric value and Iteration number.</a:t>
            </a:r>
          </a:p>
        </p:txBody>
      </p:sp>
      <p:pic>
        <p:nvPicPr>
          <p:cNvPr id="10" name="Picture 9" descr="Text&#10;&#10;Description automatically generated">
            <a:extLst>
              <a:ext uri="{FF2B5EF4-FFF2-40B4-BE49-F238E27FC236}">
                <a16:creationId xmlns:a16="http://schemas.microsoft.com/office/drawing/2014/main" id="{A4B921EC-65E0-3B14-DA1D-B989B8C88B3E}"/>
              </a:ext>
            </a:extLst>
          </p:cNvPr>
          <p:cNvPicPr>
            <a:picLocks noChangeAspect="1"/>
          </p:cNvPicPr>
          <p:nvPr/>
        </p:nvPicPr>
        <p:blipFill>
          <a:blip r:embed="rId3"/>
          <a:stretch>
            <a:fillRect/>
          </a:stretch>
        </p:blipFill>
        <p:spPr>
          <a:xfrm>
            <a:off x="986509" y="4864017"/>
            <a:ext cx="5511800" cy="1816100"/>
          </a:xfrm>
          <a:prstGeom prst="rect">
            <a:avLst/>
          </a:prstGeom>
        </p:spPr>
      </p:pic>
    </p:spTree>
    <p:extLst>
      <p:ext uri="{BB962C8B-B14F-4D97-AF65-F5344CB8AC3E}">
        <p14:creationId xmlns:p14="http://schemas.microsoft.com/office/powerpoint/2010/main" val="2881910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3552-1ED5-4A49-D692-E6342C719795}"/>
              </a:ext>
            </a:extLst>
          </p:cNvPr>
          <p:cNvSpPr>
            <a:spLocks noGrp="1"/>
          </p:cNvSpPr>
          <p:nvPr>
            <p:ph type="title"/>
          </p:nvPr>
        </p:nvSpPr>
        <p:spPr>
          <a:xfrm>
            <a:off x="677334" y="609600"/>
            <a:ext cx="8596668" cy="571018"/>
          </a:xfrm>
        </p:spPr>
        <p:txBody>
          <a:bodyPr>
            <a:normAutofit fontScale="90000"/>
          </a:bodyPr>
          <a:lstStyle/>
          <a:p>
            <a:r>
              <a:rPr lang="en-US" dirty="0"/>
              <a:t>Demon Algorithm Continued</a:t>
            </a:r>
          </a:p>
        </p:txBody>
      </p:sp>
      <p:sp>
        <p:nvSpPr>
          <p:cNvPr id="3" name="Content Placeholder 2">
            <a:extLst>
              <a:ext uri="{FF2B5EF4-FFF2-40B4-BE49-F238E27FC236}">
                <a16:creationId xmlns:a16="http://schemas.microsoft.com/office/drawing/2014/main" id="{5F360E24-C870-F0E6-3810-949819E31C4A}"/>
              </a:ext>
            </a:extLst>
          </p:cNvPr>
          <p:cNvSpPr>
            <a:spLocks noGrp="1"/>
          </p:cNvSpPr>
          <p:nvPr>
            <p:ph idx="1"/>
          </p:nvPr>
        </p:nvSpPr>
        <p:spPr>
          <a:xfrm>
            <a:off x="677334" y="1180619"/>
            <a:ext cx="8596668" cy="4860744"/>
          </a:xfrm>
        </p:spPr>
        <p:txBody>
          <a:bodyPr/>
          <a:lstStyle/>
          <a:p>
            <a:endParaRPr lang="en-US" dirty="0"/>
          </a:p>
          <a:p>
            <a:r>
              <a:rPr lang="en-US" dirty="0"/>
              <a:t>As we noticed, we used covid19-positive lung and healthy lung </a:t>
            </a:r>
          </a:p>
          <a:p>
            <a:pPr marL="0" indent="0">
              <a:buNone/>
            </a:pPr>
            <a:r>
              <a:rPr lang="en-US" dirty="0"/>
              <a:t>Output:</a:t>
            </a:r>
          </a:p>
          <a:p>
            <a:pPr marL="0" indent="0">
              <a:buNone/>
            </a:pPr>
            <a:endParaRPr lang="en-US" dirty="0"/>
          </a:p>
        </p:txBody>
      </p:sp>
      <p:pic>
        <p:nvPicPr>
          <p:cNvPr id="5" name="Picture 4" descr="A picture containing application&#10;&#10;Description automatically generated">
            <a:extLst>
              <a:ext uri="{FF2B5EF4-FFF2-40B4-BE49-F238E27FC236}">
                <a16:creationId xmlns:a16="http://schemas.microsoft.com/office/drawing/2014/main" id="{C3BCD5EB-A7E2-4376-9C90-401774E21982}"/>
              </a:ext>
            </a:extLst>
          </p:cNvPr>
          <p:cNvPicPr>
            <a:picLocks noChangeAspect="1"/>
          </p:cNvPicPr>
          <p:nvPr/>
        </p:nvPicPr>
        <p:blipFill>
          <a:blip r:embed="rId2"/>
          <a:stretch>
            <a:fillRect/>
          </a:stretch>
        </p:blipFill>
        <p:spPr>
          <a:xfrm>
            <a:off x="1657270" y="2411231"/>
            <a:ext cx="5613400" cy="3378200"/>
          </a:xfrm>
          <a:prstGeom prst="rect">
            <a:avLst/>
          </a:prstGeom>
        </p:spPr>
      </p:pic>
    </p:spTree>
    <p:extLst>
      <p:ext uri="{BB962C8B-B14F-4D97-AF65-F5344CB8AC3E}">
        <p14:creationId xmlns:p14="http://schemas.microsoft.com/office/powerpoint/2010/main" val="2587332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0666-B5CD-34D1-51B9-CF225C0E7565}"/>
              </a:ext>
            </a:extLst>
          </p:cNvPr>
          <p:cNvSpPr>
            <a:spLocks noGrp="1"/>
          </p:cNvSpPr>
          <p:nvPr>
            <p:ph type="title"/>
          </p:nvPr>
        </p:nvSpPr>
        <p:spPr>
          <a:xfrm>
            <a:off x="677334" y="609600"/>
            <a:ext cx="8596668" cy="594167"/>
          </a:xfrm>
        </p:spPr>
        <p:txBody>
          <a:bodyPr>
            <a:normAutofit fontScale="90000"/>
          </a:bodyPr>
          <a:lstStyle/>
          <a:p>
            <a:r>
              <a:rPr lang="en-US" dirty="0"/>
              <a:t>Demon Algorithm Continued</a:t>
            </a:r>
          </a:p>
        </p:txBody>
      </p:sp>
      <p:sp>
        <p:nvSpPr>
          <p:cNvPr id="3" name="Content Placeholder 2">
            <a:extLst>
              <a:ext uri="{FF2B5EF4-FFF2-40B4-BE49-F238E27FC236}">
                <a16:creationId xmlns:a16="http://schemas.microsoft.com/office/drawing/2014/main" id="{BEDC4C33-9AEC-2034-CF4C-1A8F7017C9E8}"/>
              </a:ext>
            </a:extLst>
          </p:cNvPr>
          <p:cNvSpPr>
            <a:spLocks noGrp="1"/>
          </p:cNvSpPr>
          <p:nvPr>
            <p:ph idx="1"/>
          </p:nvPr>
        </p:nvSpPr>
        <p:spPr>
          <a:xfrm>
            <a:off x="677334" y="1203767"/>
            <a:ext cx="8596668" cy="4837595"/>
          </a:xfrm>
        </p:spPr>
        <p:txBody>
          <a:bodyPr/>
          <a:lstStyle/>
          <a:p>
            <a:r>
              <a:rPr lang="en-US" dirty="0"/>
              <a:t>We also use Euler method</a:t>
            </a:r>
          </a:p>
          <a:p>
            <a:endParaRPr lang="en-US" dirty="0"/>
          </a:p>
          <a:p>
            <a:endParaRPr lang="en-US" dirty="0"/>
          </a:p>
          <a:p>
            <a:endParaRPr lang="en-US" dirty="0"/>
          </a:p>
          <a:p>
            <a:endParaRPr lang="en-US" dirty="0"/>
          </a:p>
          <a:p>
            <a:endParaRPr lang="en-US" dirty="0"/>
          </a:p>
          <a:p>
            <a:endParaRPr lang="en-US" dirty="0"/>
          </a:p>
          <a:p>
            <a:endParaRPr lang="en-US" dirty="0"/>
          </a:p>
          <a:p>
            <a:pPr lvl="8"/>
            <a:endParaRPr lang="en-US" dirty="0"/>
          </a:p>
          <a:p>
            <a:pPr lvl="8"/>
            <a:r>
              <a:rPr lang="en-US" dirty="0"/>
              <a:t>Output:</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0BE4809F-12F8-BDF5-1C48-9918733D0B42}"/>
              </a:ext>
            </a:extLst>
          </p:cNvPr>
          <p:cNvPicPr>
            <a:picLocks noChangeAspect="1"/>
          </p:cNvPicPr>
          <p:nvPr/>
        </p:nvPicPr>
        <p:blipFill>
          <a:blip r:embed="rId2"/>
          <a:stretch>
            <a:fillRect/>
          </a:stretch>
        </p:blipFill>
        <p:spPr>
          <a:xfrm>
            <a:off x="746298" y="1531717"/>
            <a:ext cx="4578056" cy="298241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03205CE2-3A87-B5BE-8578-12C69B339497}"/>
              </a:ext>
            </a:extLst>
          </p:cNvPr>
          <p:cNvPicPr>
            <a:picLocks noChangeAspect="1"/>
          </p:cNvPicPr>
          <p:nvPr/>
        </p:nvPicPr>
        <p:blipFill>
          <a:blip r:embed="rId3"/>
          <a:stretch>
            <a:fillRect/>
          </a:stretch>
        </p:blipFill>
        <p:spPr>
          <a:xfrm>
            <a:off x="5374513" y="3429000"/>
            <a:ext cx="2874770" cy="3034479"/>
          </a:xfrm>
          <a:prstGeom prst="rect">
            <a:avLst/>
          </a:prstGeom>
        </p:spPr>
      </p:pic>
    </p:spTree>
    <p:extLst>
      <p:ext uri="{BB962C8B-B14F-4D97-AF65-F5344CB8AC3E}">
        <p14:creationId xmlns:p14="http://schemas.microsoft.com/office/powerpoint/2010/main" val="235469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C45C-11C1-70B6-9C30-D60EEA1B91EA}"/>
              </a:ext>
            </a:extLst>
          </p:cNvPr>
          <p:cNvSpPr>
            <a:spLocks noGrp="1"/>
          </p:cNvSpPr>
          <p:nvPr>
            <p:ph type="title"/>
          </p:nvPr>
        </p:nvSpPr>
        <p:spPr>
          <a:xfrm>
            <a:off x="677334" y="609600"/>
            <a:ext cx="8596668" cy="628891"/>
          </a:xfrm>
        </p:spPr>
        <p:txBody>
          <a:bodyPr>
            <a:normAutofit fontScale="90000"/>
          </a:bodyPr>
          <a:lstStyle/>
          <a:p>
            <a:r>
              <a:rPr lang="en-US" dirty="0"/>
              <a:t>Demon Algorithm Continued</a:t>
            </a:r>
          </a:p>
        </p:txBody>
      </p:sp>
      <p:sp>
        <p:nvSpPr>
          <p:cNvPr id="3" name="Content Placeholder 2">
            <a:extLst>
              <a:ext uri="{FF2B5EF4-FFF2-40B4-BE49-F238E27FC236}">
                <a16:creationId xmlns:a16="http://schemas.microsoft.com/office/drawing/2014/main" id="{C1FBB954-0C43-BCA6-16E1-0685B7FD215A}"/>
              </a:ext>
            </a:extLst>
          </p:cNvPr>
          <p:cNvSpPr>
            <a:spLocks noGrp="1"/>
          </p:cNvSpPr>
          <p:nvPr>
            <p:ph idx="1"/>
          </p:nvPr>
        </p:nvSpPr>
        <p:spPr>
          <a:xfrm>
            <a:off x="677334" y="1238491"/>
            <a:ext cx="8596668" cy="4802871"/>
          </a:xfrm>
        </p:spPr>
        <p:txBody>
          <a:bodyPr/>
          <a:lstStyle/>
          <a:p>
            <a:r>
              <a:rPr lang="en-US" dirty="0"/>
              <a:t>The actual Demon Method:</a:t>
            </a:r>
          </a:p>
          <a:p>
            <a:pPr marL="0" indent="0">
              <a:buNone/>
            </a:pPr>
            <a:endParaRPr lang="en-US" dirty="0"/>
          </a:p>
        </p:txBody>
      </p:sp>
      <p:pic>
        <p:nvPicPr>
          <p:cNvPr id="5" name="Picture 4" descr="Text&#10;&#10;Description automatically generated with low confidence">
            <a:extLst>
              <a:ext uri="{FF2B5EF4-FFF2-40B4-BE49-F238E27FC236}">
                <a16:creationId xmlns:a16="http://schemas.microsoft.com/office/drawing/2014/main" id="{23948538-00C0-7B4F-D0F5-024299EB105A}"/>
              </a:ext>
            </a:extLst>
          </p:cNvPr>
          <p:cNvPicPr>
            <a:picLocks noChangeAspect="1"/>
          </p:cNvPicPr>
          <p:nvPr/>
        </p:nvPicPr>
        <p:blipFill>
          <a:blip r:embed="rId2"/>
          <a:stretch>
            <a:fillRect/>
          </a:stretch>
        </p:blipFill>
        <p:spPr>
          <a:xfrm>
            <a:off x="1026771" y="1585488"/>
            <a:ext cx="7596368" cy="5166811"/>
          </a:xfrm>
          <a:prstGeom prst="rect">
            <a:avLst/>
          </a:prstGeom>
        </p:spPr>
      </p:pic>
    </p:spTree>
    <p:extLst>
      <p:ext uri="{BB962C8B-B14F-4D97-AF65-F5344CB8AC3E}">
        <p14:creationId xmlns:p14="http://schemas.microsoft.com/office/powerpoint/2010/main" val="226606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EBD4-CA97-6396-1BF0-719553069B2C}"/>
              </a:ext>
            </a:extLst>
          </p:cNvPr>
          <p:cNvSpPr>
            <a:spLocks noGrp="1"/>
          </p:cNvSpPr>
          <p:nvPr>
            <p:ph type="title"/>
          </p:nvPr>
        </p:nvSpPr>
        <p:spPr>
          <a:xfrm>
            <a:off x="677334" y="609600"/>
            <a:ext cx="8596668" cy="594167"/>
          </a:xfrm>
        </p:spPr>
        <p:txBody>
          <a:bodyPr>
            <a:normAutofit fontScale="90000"/>
          </a:bodyPr>
          <a:lstStyle/>
          <a:p>
            <a:r>
              <a:rPr lang="en-US" dirty="0"/>
              <a:t>Demon Algorithm Continued:</a:t>
            </a:r>
          </a:p>
        </p:txBody>
      </p:sp>
      <p:sp>
        <p:nvSpPr>
          <p:cNvPr id="3" name="Content Placeholder 2">
            <a:extLst>
              <a:ext uri="{FF2B5EF4-FFF2-40B4-BE49-F238E27FC236}">
                <a16:creationId xmlns:a16="http://schemas.microsoft.com/office/drawing/2014/main" id="{8B36BFA5-07D5-5BC3-5326-74D5E6E001BC}"/>
              </a:ext>
            </a:extLst>
          </p:cNvPr>
          <p:cNvSpPr>
            <a:spLocks noGrp="1"/>
          </p:cNvSpPr>
          <p:nvPr>
            <p:ph idx="1"/>
          </p:nvPr>
        </p:nvSpPr>
        <p:spPr>
          <a:xfrm>
            <a:off x="677334" y="1203767"/>
            <a:ext cx="7957380" cy="4837595"/>
          </a:xfrm>
        </p:spPr>
        <p:txBody>
          <a:bodyPr/>
          <a:lstStyle/>
          <a:p>
            <a:r>
              <a:rPr lang="en-US" dirty="0"/>
              <a:t>The metric value and the output:</a:t>
            </a:r>
          </a:p>
          <a:p>
            <a:pPr marL="0" indent="0">
              <a:buNone/>
            </a:pPr>
            <a:endParaRPr lang="en-US" dirty="0"/>
          </a:p>
        </p:txBody>
      </p:sp>
      <p:pic>
        <p:nvPicPr>
          <p:cNvPr id="5" name="Picture 4" descr="Chart, line chart&#10;&#10;Description automatically generated">
            <a:extLst>
              <a:ext uri="{FF2B5EF4-FFF2-40B4-BE49-F238E27FC236}">
                <a16:creationId xmlns:a16="http://schemas.microsoft.com/office/drawing/2014/main" id="{A633AF86-1B8C-2304-4BFC-4984C62C0B25}"/>
              </a:ext>
            </a:extLst>
          </p:cNvPr>
          <p:cNvPicPr>
            <a:picLocks noChangeAspect="1"/>
          </p:cNvPicPr>
          <p:nvPr/>
        </p:nvPicPr>
        <p:blipFill>
          <a:blip r:embed="rId2"/>
          <a:stretch>
            <a:fillRect/>
          </a:stretch>
        </p:blipFill>
        <p:spPr>
          <a:xfrm>
            <a:off x="485092" y="1585731"/>
            <a:ext cx="5138944" cy="3082965"/>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93F04835-2B50-50A8-D533-0A4C80CF849D}"/>
              </a:ext>
            </a:extLst>
          </p:cNvPr>
          <p:cNvPicPr>
            <a:picLocks noChangeAspect="1"/>
          </p:cNvPicPr>
          <p:nvPr/>
        </p:nvPicPr>
        <p:blipFill>
          <a:blip r:embed="rId3"/>
          <a:stretch>
            <a:fillRect/>
          </a:stretch>
        </p:blipFill>
        <p:spPr>
          <a:xfrm>
            <a:off x="5816278" y="1203767"/>
            <a:ext cx="4585021" cy="4832025"/>
          </a:xfrm>
          <a:prstGeom prst="rect">
            <a:avLst/>
          </a:prstGeom>
        </p:spPr>
      </p:pic>
    </p:spTree>
    <p:extLst>
      <p:ext uri="{BB962C8B-B14F-4D97-AF65-F5344CB8AC3E}">
        <p14:creationId xmlns:p14="http://schemas.microsoft.com/office/powerpoint/2010/main" val="49457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17C-1616-4A2E-802D-B2107ED68892}"/>
              </a:ext>
            </a:extLst>
          </p:cNvPr>
          <p:cNvSpPr>
            <a:spLocks noGrp="1"/>
          </p:cNvSpPr>
          <p:nvPr>
            <p:ph type="title"/>
          </p:nvPr>
        </p:nvSpPr>
        <p:spPr>
          <a:xfrm>
            <a:off x="677334" y="609600"/>
            <a:ext cx="8596668" cy="640466"/>
          </a:xfrm>
        </p:spPr>
        <p:txBody>
          <a:bodyPr/>
          <a:lstStyle/>
          <a:p>
            <a:r>
              <a:rPr lang="en-US" dirty="0"/>
              <a:t>Quantification</a:t>
            </a:r>
          </a:p>
        </p:txBody>
      </p:sp>
      <p:sp>
        <p:nvSpPr>
          <p:cNvPr id="3" name="Content Placeholder 2">
            <a:extLst>
              <a:ext uri="{FF2B5EF4-FFF2-40B4-BE49-F238E27FC236}">
                <a16:creationId xmlns:a16="http://schemas.microsoft.com/office/drawing/2014/main" id="{6AE222A0-C21D-7A4D-69D7-8669AF5DE375}"/>
              </a:ext>
            </a:extLst>
          </p:cNvPr>
          <p:cNvSpPr>
            <a:spLocks noGrp="1"/>
          </p:cNvSpPr>
          <p:nvPr>
            <p:ph idx="1"/>
          </p:nvPr>
        </p:nvSpPr>
        <p:spPr>
          <a:xfrm>
            <a:off x="677334" y="1250067"/>
            <a:ext cx="8596668" cy="4791296"/>
          </a:xfrm>
        </p:spPr>
        <p:txBody>
          <a:bodyPr/>
          <a:lstStyle/>
          <a:p>
            <a:r>
              <a:rPr lang="en-US" dirty="0"/>
              <a:t>Region Growing Segmentation</a:t>
            </a:r>
          </a:p>
          <a:p>
            <a:pPr marL="0" indent="0">
              <a:buNone/>
            </a:pPr>
            <a:r>
              <a:rPr lang="en-US" dirty="0"/>
              <a:t>Here we show the difference with two seed index value for Connected Threshold Filter:</a:t>
            </a:r>
          </a:p>
          <a:p>
            <a:pPr marL="0" indent="0">
              <a:buNone/>
            </a:pPr>
            <a:endParaRPr lang="en-US" dirty="0"/>
          </a:p>
        </p:txBody>
      </p:sp>
      <p:pic>
        <p:nvPicPr>
          <p:cNvPr id="5" name="Picture 4">
            <a:extLst>
              <a:ext uri="{FF2B5EF4-FFF2-40B4-BE49-F238E27FC236}">
                <a16:creationId xmlns:a16="http://schemas.microsoft.com/office/drawing/2014/main" id="{2546E624-8D2E-4096-3617-93FFB7D54396}"/>
              </a:ext>
            </a:extLst>
          </p:cNvPr>
          <p:cNvPicPr>
            <a:picLocks noChangeAspect="1"/>
          </p:cNvPicPr>
          <p:nvPr/>
        </p:nvPicPr>
        <p:blipFill>
          <a:blip r:embed="rId2"/>
          <a:stretch>
            <a:fillRect/>
          </a:stretch>
        </p:blipFill>
        <p:spPr>
          <a:xfrm>
            <a:off x="200468" y="2554147"/>
            <a:ext cx="4775200" cy="152400"/>
          </a:xfrm>
          <a:prstGeom prst="rect">
            <a:avLst/>
          </a:prstGeom>
        </p:spPr>
      </p:pic>
      <p:pic>
        <p:nvPicPr>
          <p:cNvPr id="7" name="Picture 6">
            <a:extLst>
              <a:ext uri="{FF2B5EF4-FFF2-40B4-BE49-F238E27FC236}">
                <a16:creationId xmlns:a16="http://schemas.microsoft.com/office/drawing/2014/main" id="{CD8AC1AA-05AB-8CCC-6194-A85C0B381C0C}"/>
              </a:ext>
            </a:extLst>
          </p:cNvPr>
          <p:cNvPicPr>
            <a:picLocks noChangeAspect="1"/>
          </p:cNvPicPr>
          <p:nvPr/>
        </p:nvPicPr>
        <p:blipFill>
          <a:blip r:embed="rId3"/>
          <a:stretch>
            <a:fillRect/>
          </a:stretch>
        </p:blipFill>
        <p:spPr>
          <a:xfrm>
            <a:off x="5324274" y="2554147"/>
            <a:ext cx="5270500" cy="152400"/>
          </a:xfrm>
          <a:prstGeom prst="rect">
            <a:avLst/>
          </a:prstGeom>
        </p:spPr>
      </p:pic>
      <p:pic>
        <p:nvPicPr>
          <p:cNvPr id="9" name="Picture 8" descr="A picture containing text, green, light&#10;&#10;Description automatically generated">
            <a:extLst>
              <a:ext uri="{FF2B5EF4-FFF2-40B4-BE49-F238E27FC236}">
                <a16:creationId xmlns:a16="http://schemas.microsoft.com/office/drawing/2014/main" id="{72DE3477-B9C3-A460-DB20-D4EAE3F68AE4}"/>
              </a:ext>
            </a:extLst>
          </p:cNvPr>
          <p:cNvPicPr>
            <a:picLocks noChangeAspect="1"/>
          </p:cNvPicPr>
          <p:nvPr/>
        </p:nvPicPr>
        <p:blipFill>
          <a:blip r:embed="rId4"/>
          <a:stretch>
            <a:fillRect/>
          </a:stretch>
        </p:blipFill>
        <p:spPr>
          <a:xfrm>
            <a:off x="550280" y="2717398"/>
            <a:ext cx="4292591" cy="3531002"/>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501CF3C0-8B4A-3EAF-6875-F6917C721781}"/>
              </a:ext>
            </a:extLst>
          </p:cNvPr>
          <p:cNvPicPr>
            <a:picLocks noChangeAspect="1"/>
          </p:cNvPicPr>
          <p:nvPr/>
        </p:nvPicPr>
        <p:blipFill>
          <a:blip r:embed="rId5"/>
          <a:stretch>
            <a:fillRect/>
          </a:stretch>
        </p:blipFill>
        <p:spPr>
          <a:xfrm>
            <a:off x="5583740" y="2744647"/>
            <a:ext cx="4567678" cy="3503753"/>
          </a:xfrm>
          <a:prstGeom prst="rect">
            <a:avLst/>
          </a:prstGeom>
        </p:spPr>
      </p:pic>
    </p:spTree>
    <p:extLst>
      <p:ext uri="{BB962C8B-B14F-4D97-AF65-F5344CB8AC3E}">
        <p14:creationId xmlns:p14="http://schemas.microsoft.com/office/powerpoint/2010/main" val="2617255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E5B1-84FB-54D9-C6F5-0347BDB269CA}"/>
              </a:ext>
            </a:extLst>
          </p:cNvPr>
          <p:cNvSpPr>
            <a:spLocks noGrp="1"/>
          </p:cNvSpPr>
          <p:nvPr>
            <p:ph type="title"/>
          </p:nvPr>
        </p:nvSpPr>
        <p:spPr>
          <a:xfrm>
            <a:off x="677334" y="609600"/>
            <a:ext cx="8596668" cy="582592"/>
          </a:xfrm>
        </p:spPr>
        <p:txBody>
          <a:bodyPr>
            <a:normAutofit fontScale="90000"/>
          </a:bodyPr>
          <a:lstStyle/>
          <a:p>
            <a:r>
              <a:rPr lang="en-US" dirty="0"/>
              <a:t>Quantification Continued</a:t>
            </a:r>
          </a:p>
        </p:txBody>
      </p:sp>
      <p:sp>
        <p:nvSpPr>
          <p:cNvPr id="3" name="Content Placeholder 2">
            <a:extLst>
              <a:ext uri="{FF2B5EF4-FFF2-40B4-BE49-F238E27FC236}">
                <a16:creationId xmlns:a16="http://schemas.microsoft.com/office/drawing/2014/main" id="{2837F463-E175-EF41-C90C-906C787033E1}"/>
              </a:ext>
            </a:extLst>
          </p:cNvPr>
          <p:cNvSpPr>
            <a:spLocks noGrp="1"/>
          </p:cNvSpPr>
          <p:nvPr>
            <p:ph idx="1"/>
          </p:nvPr>
        </p:nvSpPr>
        <p:spPr>
          <a:xfrm>
            <a:off x="677334" y="1192193"/>
            <a:ext cx="8596668" cy="4849170"/>
          </a:xfrm>
        </p:spPr>
        <p:txBody>
          <a:bodyPr/>
          <a:lstStyle/>
          <a:p>
            <a:r>
              <a:rPr lang="en-US" dirty="0"/>
              <a:t>Region Growing Segmentation</a:t>
            </a:r>
          </a:p>
          <a:p>
            <a:pPr marL="0" indent="0">
              <a:buNone/>
            </a:pPr>
            <a:r>
              <a:rPr lang="en-US" dirty="0"/>
              <a:t>Here we show the difference of two Multiplier index values of the Confidence-Connected Filter:</a:t>
            </a:r>
          </a:p>
          <a:p>
            <a:pPr marL="0" indent="0">
              <a:buNone/>
            </a:pPr>
            <a:endParaRPr lang="en-US" dirty="0"/>
          </a:p>
        </p:txBody>
      </p:sp>
      <p:pic>
        <p:nvPicPr>
          <p:cNvPr id="5" name="Picture 4" descr="Graphical user interface, text&#10;&#10;Description automatically generated">
            <a:extLst>
              <a:ext uri="{FF2B5EF4-FFF2-40B4-BE49-F238E27FC236}">
                <a16:creationId xmlns:a16="http://schemas.microsoft.com/office/drawing/2014/main" id="{9E6D076F-F7EC-183A-7345-E547A44229E8}"/>
              </a:ext>
            </a:extLst>
          </p:cNvPr>
          <p:cNvPicPr>
            <a:picLocks noChangeAspect="1"/>
          </p:cNvPicPr>
          <p:nvPr/>
        </p:nvPicPr>
        <p:blipFill>
          <a:blip r:embed="rId2"/>
          <a:stretch>
            <a:fillRect/>
          </a:stretch>
        </p:blipFill>
        <p:spPr>
          <a:xfrm>
            <a:off x="249238" y="2243590"/>
            <a:ext cx="4178300" cy="135890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0532E616-4483-D1EC-6B8A-168E8B4EC382}"/>
              </a:ext>
            </a:extLst>
          </p:cNvPr>
          <p:cNvPicPr>
            <a:picLocks noChangeAspect="1"/>
          </p:cNvPicPr>
          <p:nvPr/>
        </p:nvPicPr>
        <p:blipFill>
          <a:blip r:embed="rId3"/>
          <a:stretch>
            <a:fillRect/>
          </a:stretch>
        </p:blipFill>
        <p:spPr>
          <a:xfrm>
            <a:off x="5523798" y="2243590"/>
            <a:ext cx="4178300" cy="1358900"/>
          </a:xfrm>
          <a:prstGeom prst="rect">
            <a:avLst/>
          </a:prstGeom>
        </p:spPr>
      </p:pic>
      <p:pic>
        <p:nvPicPr>
          <p:cNvPr id="9" name="Picture 8" descr="A picture containing text, green, spectacles&#10;&#10;Description automatically generated">
            <a:extLst>
              <a:ext uri="{FF2B5EF4-FFF2-40B4-BE49-F238E27FC236}">
                <a16:creationId xmlns:a16="http://schemas.microsoft.com/office/drawing/2014/main" id="{61234433-214A-EEA8-648B-5A201A551E54}"/>
              </a:ext>
            </a:extLst>
          </p:cNvPr>
          <p:cNvPicPr>
            <a:picLocks noChangeAspect="1"/>
          </p:cNvPicPr>
          <p:nvPr/>
        </p:nvPicPr>
        <p:blipFill>
          <a:blip r:embed="rId4"/>
          <a:stretch>
            <a:fillRect/>
          </a:stretch>
        </p:blipFill>
        <p:spPr>
          <a:xfrm>
            <a:off x="680773" y="3602490"/>
            <a:ext cx="3960813" cy="3028857"/>
          </a:xfrm>
          <a:prstGeom prst="rect">
            <a:avLst/>
          </a:prstGeom>
        </p:spPr>
      </p:pic>
      <p:pic>
        <p:nvPicPr>
          <p:cNvPr id="11" name="Picture 10" descr="A picture containing text, green, spectacles, goggles&#10;&#10;Description automatically generated">
            <a:extLst>
              <a:ext uri="{FF2B5EF4-FFF2-40B4-BE49-F238E27FC236}">
                <a16:creationId xmlns:a16="http://schemas.microsoft.com/office/drawing/2014/main" id="{0B51C97B-E181-5AC0-1318-C72F3492628E}"/>
              </a:ext>
            </a:extLst>
          </p:cNvPr>
          <p:cNvPicPr>
            <a:picLocks noChangeAspect="1"/>
          </p:cNvPicPr>
          <p:nvPr/>
        </p:nvPicPr>
        <p:blipFill>
          <a:blip r:embed="rId5"/>
          <a:stretch>
            <a:fillRect/>
          </a:stretch>
        </p:blipFill>
        <p:spPr>
          <a:xfrm>
            <a:off x="5309750" y="3602490"/>
            <a:ext cx="3960813" cy="3151461"/>
          </a:xfrm>
          <a:prstGeom prst="rect">
            <a:avLst/>
          </a:prstGeom>
        </p:spPr>
      </p:pic>
    </p:spTree>
    <p:extLst>
      <p:ext uri="{BB962C8B-B14F-4D97-AF65-F5344CB8AC3E}">
        <p14:creationId xmlns:p14="http://schemas.microsoft.com/office/powerpoint/2010/main" val="3827377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8F46-0EC5-B32D-5E80-7500B32E5A6A}"/>
              </a:ext>
            </a:extLst>
          </p:cNvPr>
          <p:cNvSpPr>
            <a:spLocks noGrp="1"/>
          </p:cNvSpPr>
          <p:nvPr>
            <p:ph type="title"/>
          </p:nvPr>
        </p:nvSpPr>
        <p:spPr>
          <a:xfrm>
            <a:off x="677334" y="609600"/>
            <a:ext cx="8596668" cy="604838"/>
          </a:xfrm>
        </p:spPr>
        <p:txBody>
          <a:bodyPr>
            <a:normAutofit fontScale="90000"/>
          </a:bodyPr>
          <a:lstStyle/>
          <a:p>
            <a:r>
              <a:rPr lang="en-US" dirty="0"/>
              <a:t>Quantification Continued</a:t>
            </a:r>
          </a:p>
        </p:txBody>
      </p:sp>
      <p:sp>
        <p:nvSpPr>
          <p:cNvPr id="3" name="Content Placeholder 2">
            <a:extLst>
              <a:ext uri="{FF2B5EF4-FFF2-40B4-BE49-F238E27FC236}">
                <a16:creationId xmlns:a16="http://schemas.microsoft.com/office/drawing/2014/main" id="{8B8F478C-9A0A-136A-225E-FFF46DE2CC4D}"/>
              </a:ext>
            </a:extLst>
          </p:cNvPr>
          <p:cNvSpPr>
            <a:spLocks noGrp="1"/>
          </p:cNvSpPr>
          <p:nvPr>
            <p:ph idx="1"/>
          </p:nvPr>
        </p:nvSpPr>
        <p:spPr>
          <a:xfrm>
            <a:off x="677334" y="1214439"/>
            <a:ext cx="8596668" cy="4826924"/>
          </a:xfrm>
        </p:spPr>
        <p:txBody>
          <a:bodyPr/>
          <a:lstStyle/>
          <a:p>
            <a:r>
              <a:rPr lang="en-US" dirty="0"/>
              <a:t>Region Growing Clean Up by implementing Closing process(Dilation then </a:t>
            </a:r>
            <a:r>
              <a:rPr lang="en-US" dirty="0" err="1"/>
              <a:t>Erotion</a:t>
            </a:r>
            <a:r>
              <a:rPr lang="en-US" dirty="0"/>
              <a:t>)</a:t>
            </a:r>
          </a:p>
          <a:p>
            <a:pPr marL="0" indent="0">
              <a:buNone/>
            </a:pPr>
            <a:endParaRPr lang="en-US" dirty="0"/>
          </a:p>
        </p:txBody>
      </p:sp>
      <p:pic>
        <p:nvPicPr>
          <p:cNvPr id="5" name="Picture 4" descr="Text&#10;&#10;Description automatically generated with medium confidence">
            <a:extLst>
              <a:ext uri="{FF2B5EF4-FFF2-40B4-BE49-F238E27FC236}">
                <a16:creationId xmlns:a16="http://schemas.microsoft.com/office/drawing/2014/main" id="{6D3455FB-C8E0-3C38-B6F0-C9CDB1E09213}"/>
              </a:ext>
            </a:extLst>
          </p:cNvPr>
          <p:cNvPicPr>
            <a:picLocks noChangeAspect="1"/>
          </p:cNvPicPr>
          <p:nvPr/>
        </p:nvPicPr>
        <p:blipFill>
          <a:blip r:embed="rId2"/>
          <a:stretch>
            <a:fillRect/>
          </a:stretch>
        </p:blipFill>
        <p:spPr>
          <a:xfrm>
            <a:off x="316705" y="1782204"/>
            <a:ext cx="5156200" cy="825500"/>
          </a:xfrm>
          <a:prstGeom prst="rect">
            <a:avLst/>
          </a:prstGeom>
        </p:spPr>
      </p:pic>
      <p:pic>
        <p:nvPicPr>
          <p:cNvPr id="7" name="Picture 6" descr="Text&#10;&#10;Description automatically generated">
            <a:extLst>
              <a:ext uri="{FF2B5EF4-FFF2-40B4-BE49-F238E27FC236}">
                <a16:creationId xmlns:a16="http://schemas.microsoft.com/office/drawing/2014/main" id="{CE51F107-DD88-463E-221F-A30288F34559}"/>
              </a:ext>
            </a:extLst>
          </p:cNvPr>
          <p:cNvPicPr>
            <a:picLocks noChangeAspect="1"/>
          </p:cNvPicPr>
          <p:nvPr/>
        </p:nvPicPr>
        <p:blipFill>
          <a:blip r:embed="rId3"/>
          <a:stretch>
            <a:fillRect/>
          </a:stretch>
        </p:blipFill>
        <p:spPr>
          <a:xfrm>
            <a:off x="5512595" y="1528659"/>
            <a:ext cx="6362700" cy="139700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845FDA3F-D4E4-6E15-31E3-5CB794584168}"/>
              </a:ext>
            </a:extLst>
          </p:cNvPr>
          <p:cNvPicPr>
            <a:picLocks noChangeAspect="1"/>
          </p:cNvPicPr>
          <p:nvPr/>
        </p:nvPicPr>
        <p:blipFill>
          <a:blip r:embed="rId4"/>
          <a:stretch>
            <a:fillRect/>
          </a:stretch>
        </p:blipFill>
        <p:spPr>
          <a:xfrm>
            <a:off x="677334" y="2925659"/>
            <a:ext cx="10709804" cy="3814204"/>
          </a:xfrm>
          <a:prstGeom prst="rect">
            <a:avLst/>
          </a:prstGeom>
        </p:spPr>
      </p:pic>
    </p:spTree>
    <p:extLst>
      <p:ext uri="{BB962C8B-B14F-4D97-AF65-F5344CB8AC3E}">
        <p14:creationId xmlns:p14="http://schemas.microsoft.com/office/powerpoint/2010/main" val="282232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CA10-B04B-C603-5C95-755AD1B36815}"/>
              </a:ext>
            </a:extLst>
          </p:cNvPr>
          <p:cNvSpPr>
            <a:spLocks noGrp="1"/>
          </p:cNvSpPr>
          <p:nvPr>
            <p:ph type="title"/>
          </p:nvPr>
        </p:nvSpPr>
        <p:spPr>
          <a:xfrm>
            <a:off x="677334" y="609600"/>
            <a:ext cx="8596668" cy="571018"/>
          </a:xfrm>
        </p:spPr>
        <p:txBody>
          <a:bodyPr>
            <a:normAutofit fontScale="90000"/>
          </a:bodyPr>
          <a:lstStyle/>
          <a:p>
            <a:r>
              <a:rPr lang="en-US" dirty="0"/>
              <a:t>Algorithms we implemented:</a:t>
            </a:r>
          </a:p>
        </p:txBody>
      </p:sp>
      <p:sp>
        <p:nvSpPr>
          <p:cNvPr id="3" name="Content Placeholder 2">
            <a:extLst>
              <a:ext uri="{FF2B5EF4-FFF2-40B4-BE49-F238E27FC236}">
                <a16:creationId xmlns:a16="http://schemas.microsoft.com/office/drawing/2014/main" id="{69BC35F6-800C-6EB2-7061-406543C41A0C}"/>
              </a:ext>
            </a:extLst>
          </p:cNvPr>
          <p:cNvSpPr>
            <a:spLocks noGrp="1"/>
          </p:cNvSpPr>
          <p:nvPr>
            <p:ph idx="1"/>
          </p:nvPr>
        </p:nvSpPr>
        <p:spPr>
          <a:xfrm>
            <a:off x="677334" y="1180619"/>
            <a:ext cx="8596668" cy="4860744"/>
          </a:xfrm>
        </p:spPr>
        <p:txBody>
          <a:bodyPr>
            <a:normAutofit/>
          </a:bodyPr>
          <a:lstStyle/>
          <a:p>
            <a:r>
              <a:rPr lang="en-US" dirty="0"/>
              <a:t>Segmentation:</a:t>
            </a:r>
          </a:p>
          <a:p>
            <a:pPr lvl="1"/>
            <a:r>
              <a:rPr lang="en-US" dirty="0"/>
              <a:t>Region Growing Algorithm-Pixel based image segmentation method since it involves the selection of initial seed. It examines neighboring pixels of initial seed points and determines whether the pixel neighbors should be added to the region.</a:t>
            </a:r>
          </a:p>
          <a:p>
            <a:pPr lvl="1"/>
            <a:r>
              <a:rPr lang="en-US" dirty="0"/>
              <a:t>Watershed Algorithm-It is a transformation defined on a grayscale image and separates different objects in an image. This allows for counting the objects or for further analysis of the separated objects.</a:t>
            </a:r>
          </a:p>
          <a:p>
            <a:r>
              <a:rPr lang="en-US" dirty="0"/>
              <a:t>Registration:</a:t>
            </a:r>
          </a:p>
          <a:p>
            <a:pPr lvl="1"/>
            <a:r>
              <a:rPr lang="en-US" dirty="0"/>
              <a:t>Demon Algorithm-It is used for non-rigid registration of 3D medical images. This algorithm is based on intuitive ideas about image registration, it could be slow and not accurate.</a:t>
            </a:r>
          </a:p>
          <a:p>
            <a:pPr lvl="1"/>
            <a:r>
              <a:rPr lang="en-US" dirty="0"/>
              <a:t>Intensity Based Algorithm-It is an iterative process, and it requires that user specify a pair of images, a metric, an optimizer, and a transformation type. The metric defines the image similarity metric for evaluating the accuracy of the registration.</a:t>
            </a:r>
          </a:p>
        </p:txBody>
      </p:sp>
    </p:spTree>
    <p:extLst>
      <p:ext uri="{BB962C8B-B14F-4D97-AF65-F5344CB8AC3E}">
        <p14:creationId xmlns:p14="http://schemas.microsoft.com/office/powerpoint/2010/main" val="24716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237F-47D6-FBB4-03BA-75AEEC1E7078}"/>
              </a:ext>
            </a:extLst>
          </p:cNvPr>
          <p:cNvSpPr>
            <a:spLocks noGrp="1"/>
          </p:cNvSpPr>
          <p:nvPr>
            <p:ph type="title"/>
          </p:nvPr>
        </p:nvSpPr>
        <p:spPr>
          <a:xfrm>
            <a:off x="677334" y="609600"/>
            <a:ext cx="8596668" cy="633413"/>
          </a:xfrm>
        </p:spPr>
        <p:txBody>
          <a:bodyPr>
            <a:normAutofit fontScale="90000"/>
          </a:bodyPr>
          <a:lstStyle/>
          <a:p>
            <a:r>
              <a:rPr lang="en-US" dirty="0"/>
              <a:t>Quantification Continued</a:t>
            </a:r>
          </a:p>
        </p:txBody>
      </p:sp>
      <p:sp>
        <p:nvSpPr>
          <p:cNvPr id="3" name="Content Placeholder 2">
            <a:extLst>
              <a:ext uri="{FF2B5EF4-FFF2-40B4-BE49-F238E27FC236}">
                <a16:creationId xmlns:a16="http://schemas.microsoft.com/office/drawing/2014/main" id="{7B913654-16A1-7BA5-A094-EB859826A044}"/>
              </a:ext>
            </a:extLst>
          </p:cNvPr>
          <p:cNvSpPr>
            <a:spLocks noGrp="1"/>
          </p:cNvSpPr>
          <p:nvPr>
            <p:ph idx="1"/>
          </p:nvPr>
        </p:nvSpPr>
        <p:spPr>
          <a:xfrm>
            <a:off x="677334" y="1243013"/>
            <a:ext cx="8596668" cy="4798349"/>
          </a:xfrm>
        </p:spPr>
        <p:txBody>
          <a:bodyPr/>
          <a:lstStyle/>
          <a:p>
            <a:r>
              <a:rPr lang="en-US" dirty="0"/>
              <a:t>Validating Registration results Visually</a:t>
            </a:r>
          </a:p>
          <a:p>
            <a:pPr marL="0" indent="0">
              <a:buNone/>
            </a:pPr>
            <a:r>
              <a:rPr lang="en-US" dirty="0"/>
              <a:t>Intensity Based									Demon</a:t>
            </a:r>
          </a:p>
          <a:p>
            <a:pPr marL="0"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ED9ECF1-1290-1539-E8FB-6875D73C34F4}"/>
              </a:ext>
            </a:extLst>
          </p:cNvPr>
          <p:cNvPicPr>
            <a:picLocks noChangeAspect="1"/>
          </p:cNvPicPr>
          <p:nvPr/>
        </p:nvPicPr>
        <p:blipFill>
          <a:blip r:embed="rId2"/>
          <a:stretch>
            <a:fillRect/>
          </a:stretch>
        </p:blipFill>
        <p:spPr>
          <a:xfrm>
            <a:off x="222250" y="2312142"/>
            <a:ext cx="6049963" cy="3729220"/>
          </a:xfrm>
          <a:prstGeom prst="rect">
            <a:avLst/>
          </a:prstGeom>
        </p:spPr>
      </p:pic>
      <p:pic>
        <p:nvPicPr>
          <p:cNvPr id="9" name="Picture 8" descr="Chart, line chart&#10;&#10;Description automatically generated">
            <a:extLst>
              <a:ext uri="{FF2B5EF4-FFF2-40B4-BE49-F238E27FC236}">
                <a16:creationId xmlns:a16="http://schemas.microsoft.com/office/drawing/2014/main" id="{052B6D27-B656-F9C8-9C0D-D37974C29E2E}"/>
              </a:ext>
            </a:extLst>
          </p:cNvPr>
          <p:cNvPicPr>
            <a:picLocks noChangeAspect="1"/>
          </p:cNvPicPr>
          <p:nvPr/>
        </p:nvPicPr>
        <p:blipFill>
          <a:blip r:embed="rId3"/>
          <a:stretch>
            <a:fillRect/>
          </a:stretch>
        </p:blipFill>
        <p:spPr>
          <a:xfrm>
            <a:off x="5786438" y="2024063"/>
            <a:ext cx="8803916" cy="4017299"/>
          </a:xfrm>
          <a:prstGeom prst="rect">
            <a:avLst/>
          </a:prstGeom>
        </p:spPr>
      </p:pic>
    </p:spTree>
    <p:extLst>
      <p:ext uri="{BB962C8B-B14F-4D97-AF65-F5344CB8AC3E}">
        <p14:creationId xmlns:p14="http://schemas.microsoft.com/office/powerpoint/2010/main" val="211726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F8BF-AF5F-B92C-AE05-9B9A6F19C0BE}"/>
              </a:ext>
            </a:extLst>
          </p:cNvPr>
          <p:cNvSpPr>
            <a:spLocks noGrp="1"/>
          </p:cNvSpPr>
          <p:nvPr>
            <p:ph type="title"/>
          </p:nvPr>
        </p:nvSpPr>
        <p:spPr>
          <a:xfrm>
            <a:off x="677334" y="609600"/>
            <a:ext cx="8596668" cy="647700"/>
          </a:xfrm>
        </p:spPr>
        <p:txBody>
          <a:bodyPr/>
          <a:lstStyle/>
          <a:p>
            <a:r>
              <a:rPr lang="en-US" dirty="0"/>
              <a:t>Quantification Continued</a:t>
            </a:r>
          </a:p>
        </p:txBody>
      </p:sp>
      <p:sp>
        <p:nvSpPr>
          <p:cNvPr id="3" name="Content Placeholder 2">
            <a:extLst>
              <a:ext uri="{FF2B5EF4-FFF2-40B4-BE49-F238E27FC236}">
                <a16:creationId xmlns:a16="http://schemas.microsoft.com/office/drawing/2014/main" id="{1B988942-7AA6-FE1B-854B-3C8ACD44FC78}"/>
              </a:ext>
            </a:extLst>
          </p:cNvPr>
          <p:cNvSpPr>
            <a:spLocks noGrp="1"/>
          </p:cNvSpPr>
          <p:nvPr>
            <p:ph idx="1"/>
          </p:nvPr>
        </p:nvSpPr>
        <p:spPr>
          <a:xfrm>
            <a:off x="677334" y="1257301"/>
            <a:ext cx="8596668" cy="4784062"/>
          </a:xfrm>
        </p:spPr>
        <p:txBody>
          <a:bodyPr/>
          <a:lstStyle/>
          <a:p>
            <a:r>
              <a:rPr lang="en-US" dirty="0"/>
              <a:t>Intensity Based Result:							Demon Result:</a:t>
            </a:r>
          </a:p>
        </p:txBody>
      </p:sp>
      <p:pic>
        <p:nvPicPr>
          <p:cNvPr id="10" name="Picture 9" descr="A picture containing application&#10;&#10;Description automatically generated">
            <a:extLst>
              <a:ext uri="{FF2B5EF4-FFF2-40B4-BE49-F238E27FC236}">
                <a16:creationId xmlns:a16="http://schemas.microsoft.com/office/drawing/2014/main" id="{85217782-B5D4-6758-4BA8-D78E74292C14}"/>
              </a:ext>
            </a:extLst>
          </p:cNvPr>
          <p:cNvPicPr>
            <a:picLocks noChangeAspect="1"/>
          </p:cNvPicPr>
          <p:nvPr/>
        </p:nvPicPr>
        <p:blipFill>
          <a:blip r:embed="rId2"/>
          <a:stretch>
            <a:fillRect/>
          </a:stretch>
        </p:blipFill>
        <p:spPr>
          <a:xfrm>
            <a:off x="5502102" y="1805650"/>
            <a:ext cx="4681743" cy="4699322"/>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42A366EE-8DE9-1719-9DA1-E86AF3032CEA}"/>
              </a:ext>
            </a:extLst>
          </p:cNvPr>
          <p:cNvPicPr>
            <a:picLocks noChangeAspect="1"/>
          </p:cNvPicPr>
          <p:nvPr/>
        </p:nvPicPr>
        <p:blipFill>
          <a:blip r:embed="rId3"/>
          <a:stretch>
            <a:fillRect/>
          </a:stretch>
        </p:blipFill>
        <p:spPr>
          <a:xfrm>
            <a:off x="885718" y="1849698"/>
            <a:ext cx="4473359" cy="4556199"/>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78A5AAF9-59D0-DB49-BFD4-1EAA268C2D00}"/>
              </a:ext>
            </a:extLst>
          </p:cNvPr>
          <p:cNvPicPr>
            <a:picLocks noChangeAspect="1"/>
          </p:cNvPicPr>
          <p:nvPr/>
        </p:nvPicPr>
        <p:blipFill>
          <a:blip r:embed="rId4"/>
          <a:stretch>
            <a:fillRect/>
          </a:stretch>
        </p:blipFill>
        <p:spPr>
          <a:xfrm>
            <a:off x="5567461" y="1720910"/>
            <a:ext cx="4645597" cy="4784062"/>
          </a:xfrm>
          <a:prstGeom prst="rect">
            <a:avLst/>
          </a:prstGeom>
        </p:spPr>
      </p:pic>
    </p:spTree>
    <p:extLst>
      <p:ext uri="{BB962C8B-B14F-4D97-AF65-F5344CB8AC3E}">
        <p14:creationId xmlns:p14="http://schemas.microsoft.com/office/powerpoint/2010/main" val="622333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EEC9-B722-9ADC-6C78-2E23AB7EDC09}"/>
              </a:ext>
            </a:extLst>
          </p:cNvPr>
          <p:cNvSpPr>
            <a:spLocks noGrp="1"/>
          </p:cNvSpPr>
          <p:nvPr>
            <p:ph type="title"/>
          </p:nvPr>
        </p:nvSpPr>
        <p:spPr>
          <a:xfrm>
            <a:off x="677334" y="609600"/>
            <a:ext cx="8596668" cy="663615"/>
          </a:xfrm>
        </p:spPr>
        <p:txBody>
          <a:bodyPr/>
          <a:lstStyle/>
          <a:p>
            <a:r>
              <a:rPr lang="en-US" dirty="0"/>
              <a:t>Quantification Continued</a:t>
            </a:r>
          </a:p>
        </p:txBody>
      </p:sp>
      <p:sp>
        <p:nvSpPr>
          <p:cNvPr id="3" name="Content Placeholder 2">
            <a:extLst>
              <a:ext uri="{FF2B5EF4-FFF2-40B4-BE49-F238E27FC236}">
                <a16:creationId xmlns:a16="http://schemas.microsoft.com/office/drawing/2014/main" id="{B6492C44-3C0F-CE12-7D0F-8B71B1D91733}"/>
              </a:ext>
            </a:extLst>
          </p:cNvPr>
          <p:cNvSpPr>
            <a:spLocks noGrp="1"/>
          </p:cNvSpPr>
          <p:nvPr>
            <p:ph idx="1"/>
          </p:nvPr>
        </p:nvSpPr>
        <p:spPr>
          <a:xfrm>
            <a:off x="677334" y="1273215"/>
            <a:ext cx="8596668" cy="4768147"/>
          </a:xfrm>
        </p:spPr>
        <p:txBody>
          <a:bodyPr/>
          <a:lstStyle/>
          <a:p>
            <a:r>
              <a:rPr lang="en-US" dirty="0"/>
              <a:t>Registration Evaluation:</a:t>
            </a:r>
          </a:p>
          <a:p>
            <a:pPr marL="0" indent="0">
              <a:buNone/>
            </a:pPr>
            <a:r>
              <a:rPr lang="en-US" dirty="0"/>
              <a:t>The accuracy of nonrigid image registrations is commonly approximated using surrogate measures such as tissue label overlap scores, image similarity, image differences, or transformation inverse consistency error.</a:t>
            </a:r>
          </a:p>
          <a:p>
            <a:pPr marL="0" indent="0">
              <a:buNone/>
            </a:pPr>
            <a:endParaRPr lang="en-US" dirty="0"/>
          </a:p>
          <a:p>
            <a:pPr marL="0" indent="0">
              <a:buNone/>
            </a:pPr>
            <a:r>
              <a:rPr lang="en-US" dirty="0"/>
              <a:t>Quantifying the accuracy of nonrigid image registration is inherently difficult. Whereas a satisfactory gold standard database for evaluating the accuracy of rigid inter-modality registration of head images has been available for over a decade, no such gold standard yet exists for nonrigid registration.</a:t>
            </a:r>
          </a:p>
          <a:p>
            <a:pPr marL="0" indent="0">
              <a:buNone/>
            </a:pPr>
            <a:endParaRPr lang="en-US" dirty="0"/>
          </a:p>
          <a:p>
            <a:pPr marL="0" indent="0">
              <a:buNone/>
            </a:pPr>
            <a:r>
              <a:rPr lang="en-US" dirty="0"/>
              <a:t>Rigid registration accuracy is comparatively easy to quantify because the rigid registration error at any given point is completely determined by errors at three non-collinear landmarks.</a:t>
            </a:r>
          </a:p>
          <a:p>
            <a:pPr marL="0" indent="0">
              <a:buNone/>
            </a:pPr>
            <a:endParaRPr lang="en-US" dirty="0"/>
          </a:p>
        </p:txBody>
      </p:sp>
    </p:spTree>
    <p:extLst>
      <p:ext uri="{BB962C8B-B14F-4D97-AF65-F5344CB8AC3E}">
        <p14:creationId xmlns:p14="http://schemas.microsoft.com/office/powerpoint/2010/main" val="3735323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F5D4-9EFA-C3AF-6AF5-0CDB4167DC12}"/>
              </a:ext>
            </a:extLst>
          </p:cNvPr>
          <p:cNvSpPr>
            <a:spLocks noGrp="1"/>
          </p:cNvSpPr>
          <p:nvPr>
            <p:ph type="title"/>
          </p:nvPr>
        </p:nvSpPr>
        <p:spPr>
          <a:xfrm>
            <a:off x="677334" y="609600"/>
            <a:ext cx="8596668" cy="594167"/>
          </a:xfrm>
        </p:spPr>
        <p:txBody>
          <a:bodyPr>
            <a:normAutofit fontScale="90000"/>
          </a:bodyPr>
          <a:lstStyle/>
          <a:p>
            <a:r>
              <a:rPr lang="en-US" dirty="0"/>
              <a:t>Quantification Continued</a:t>
            </a:r>
          </a:p>
        </p:txBody>
      </p:sp>
      <p:sp>
        <p:nvSpPr>
          <p:cNvPr id="3" name="Content Placeholder 2">
            <a:extLst>
              <a:ext uri="{FF2B5EF4-FFF2-40B4-BE49-F238E27FC236}">
                <a16:creationId xmlns:a16="http://schemas.microsoft.com/office/drawing/2014/main" id="{001650BF-BB5A-359E-DCD4-DE2C3A498F10}"/>
              </a:ext>
            </a:extLst>
          </p:cNvPr>
          <p:cNvSpPr>
            <a:spLocks noGrp="1"/>
          </p:cNvSpPr>
          <p:nvPr>
            <p:ph idx="1"/>
          </p:nvPr>
        </p:nvSpPr>
        <p:spPr>
          <a:xfrm>
            <a:off x="677334" y="1203767"/>
            <a:ext cx="8596668" cy="4837595"/>
          </a:xfrm>
        </p:spPr>
        <p:txBody>
          <a:bodyPr/>
          <a:lstStyle/>
          <a:p>
            <a:r>
              <a:rPr lang="en-US" dirty="0"/>
              <a:t>Registration Evaluation:</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765E45C8-533A-5E75-6A4A-ACDFC4BE2A32}"/>
              </a:ext>
            </a:extLst>
          </p:cNvPr>
          <p:cNvPicPr>
            <a:picLocks noChangeAspect="1"/>
          </p:cNvPicPr>
          <p:nvPr/>
        </p:nvPicPr>
        <p:blipFill>
          <a:blip r:embed="rId2"/>
          <a:stretch>
            <a:fillRect/>
          </a:stretch>
        </p:blipFill>
        <p:spPr>
          <a:xfrm>
            <a:off x="1104498" y="1543131"/>
            <a:ext cx="6464300" cy="154940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2483B31-3C27-1288-8A98-08483DF23A95}"/>
              </a:ext>
            </a:extLst>
          </p:cNvPr>
          <p:cNvPicPr>
            <a:picLocks noChangeAspect="1"/>
          </p:cNvPicPr>
          <p:nvPr/>
        </p:nvPicPr>
        <p:blipFill>
          <a:blip r:embed="rId3"/>
          <a:stretch>
            <a:fillRect/>
          </a:stretch>
        </p:blipFill>
        <p:spPr>
          <a:xfrm>
            <a:off x="1104498" y="3092529"/>
            <a:ext cx="5747715" cy="3664531"/>
          </a:xfrm>
          <a:prstGeom prst="rect">
            <a:avLst/>
          </a:prstGeom>
        </p:spPr>
      </p:pic>
    </p:spTree>
    <p:extLst>
      <p:ext uri="{BB962C8B-B14F-4D97-AF65-F5344CB8AC3E}">
        <p14:creationId xmlns:p14="http://schemas.microsoft.com/office/powerpoint/2010/main" val="584257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6903-9B46-DEB0-A457-B0B83406D156}"/>
              </a:ext>
            </a:extLst>
          </p:cNvPr>
          <p:cNvSpPr>
            <a:spLocks noGrp="1"/>
          </p:cNvSpPr>
          <p:nvPr>
            <p:ph type="title"/>
          </p:nvPr>
        </p:nvSpPr>
        <p:spPr>
          <a:xfrm>
            <a:off x="677334" y="609600"/>
            <a:ext cx="8596668" cy="663615"/>
          </a:xfrm>
        </p:spPr>
        <p:txBody>
          <a:bodyPr/>
          <a:lstStyle/>
          <a:p>
            <a:r>
              <a:rPr lang="en-US" dirty="0"/>
              <a:t>Quantification Continued</a:t>
            </a:r>
          </a:p>
        </p:txBody>
      </p:sp>
      <p:sp>
        <p:nvSpPr>
          <p:cNvPr id="3" name="Content Placeholder 2">
            <a:extLst>
              <a:ext uri="{FF2B5EF4-FFF2-40B4-BE49-F238E27FC236}">
                <a16:creationId xmlns:a16="http://schemas.microsoft.com/office/drawing/2014/main" id="{2CB294EF-C1AF-FC04-AA72-3723D7E0B7F3}"/>
              </a:ext>
            </a:extLst>
          </p:cNvPr>
          <p:cNvSpPr>
            <a:spLocks noGrp="1"/>
          </p:cNvSpPr>
          <p:nvPr>
            <p:ph idx="1"/>
          </p:nvPr>
        </p:nvSpPr>
        <p:spPr>
          <a:xfrm>
            <a:off x="677334" y="1273215"/>
            <a:ext cx="8596668" cy="4768147"/>
          </a:xfrm>
        </p:spPr>
        <p:txBody>
          <a:bodyPr/>
          <a:lstStyle/>
          <a:p>
            <a:r>
              <a:rPr lang="en-US" dirty="0"/>
              <a:t>Registration Evaluation:</a:t>
            </a:r>
          </a:p>
          <a:p>
            <a:pPr marL="0" indent="0">
              <a:buNone/>
            </a:pPr>
            <a:endParaRPr lang="en-US" dirty="0"/>
          </a:p>
        </p:txBody>
      </p:sp>
      <p:pic>
        <p:nvPicPr>
          <p:cNvPr id="5" name="Picture 4" descr="Diagram, engineering drawing&#10;&#10;Description automatically generated">
            <a:extLst>
              <a:ext uri="{FF2B5EF4-FFF2-40B4-BE49-F238E27FC236}">
                <a16:creationId xmlns:a16="http://schemas.microsoft.com/office/drawing/2014/main" id="{1154D9F4-40B8-D4A9-6969-E17AA18D6B41}"/>
              </a:ext>
            </a:extLst>
          </p:cNvPr>
          <p:cNvPicPr>
            <a:picLocks noChangeAspect="1"/>
          </p:cNvPicPr>
          <p:nvPr/>
        </p:nvPicPr>
        <p:blipFill>
          <a:blip r:embed="rId2"/>
          <a:stretch>
            <a:fillRect/>
          </a:stretch>
        </p:blipFill>
        <p:spPr>
          <a:xfrm>
            <a:off x="0" y="1564039"/>
            <a:ext cx="4242793" cy="3918273"/>
          </a:xfrm>
          <a:prstGeom prst="rect">
            <a:avLst/>
          </a:prstGeom>
        </p:spPr>
      </p:pic>
      <p:pic>
        <p:nvPicPr>
          <p:cNvPr id="7" name="Picture 6" descr="Diagram&#10;&#10;Description automatically generated">
            <a:extLst>
              <a:ext uri="{FF2B5EF4-FFF2-40B4-BE49-F238E27FC236}">
                <a16:creationId xmlns:a16="http://schemas.microsoft.com/office/drawing/2014/main" id="{0026FC30-ADC9-2267-C5F8-B71C5D4A1329}"/>
              </a:ext>
            </a:extLst>
          </p:cNvPr>
          <p:cNvPicPr>
            <a:picLocks noChangeAspect="1"/>
          </p:cNvPicPr>
          <p:nvPr/>
        </p:nvPicPr>
        <p:blipFill>
          <a:blip r:embed="rId3"/>
          <a:stretch>
            <a:fillRect/>
          </a:stretch>
        </p:blipFill>
        <p:spPr>
          <a:xfrm>
            <a:off x="6014254" y="341082"/>
            <a:ext cx="4044146" cy="3088083"/>
          </a:xfrm>
          <a:prstGeom prst="rect">
            <a:avLst/>
          </a:prstGeom>
        </p:spPr>
      </p:pic>
      <p:pic>
        <p:nvPicPr>
          <p:cNvPr id="9" name="Picture 8" descr="Text, shape&#10;&#10;Description automatically generated">
            <a:extLst>
              <a:ext uri="{FF2B5EF4-FFF2-40B4-BE49-F238E27FC236}">
                <a16:creationId xmlns:a16="http://schemas.microsoft.com/office/drawing/2014/main" id="{08B49DDE-9668-C1EB-1E23-DDB22172B715}"/>
              </a:ext>
            </a:extLst>
          </p:cNvPr>
          <p:cNvPicPr>
            <a:picLocks noChangeAspect="1"/>
          </p:cNvPicPr>
          <p:nvPr/>
        </p:nvPicPr>
        <p:blipFill>
          <a:blip r:embed="rId4"/>
          <a:stretch>
            <a:fillRect/>
          </a:stretch>
        </p:blipFill>
        <p:spPr>
          <a:xfrm>
            <a:off x="4346537" y="3590533"/>
            <a:ext cx="4569077" cy="2926385"/>
          </a:xfrm>
          <a:prstGeom prst="rect">
            <a:avLst/>
          </a:prstGeom>
        </p:spPr>
      </p:pic>
    </p:spTree>
    <p:extLst>
      <p:ext uri="{BB962C8B-B14F-4D97-AF65-F5344CB8AC3E}">
        <p14:creationId xmlns:p14="http://schemas.microsoft.com/office/powerpoint/2010/main" val="2038704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C7FA-85FB-4CE5-6621-F97E083C37CD}"/>
              </a:ext>
            </a:extLst>
          </p:cNvPr>
          <p:cNvSpPr>
            <a:spLocks noGrp="1"/>
          </p:cNvSpPr>
          <p:nvPr>
            <p:ph type="title"/>
          </p:nvPr>
        </p:nvSpPr>
        <p:spPr/>
        <p:txBody>
          <a:bodyPr/>
          <a:lstStyle/>
          <a:p>
            <a:r>
              <a:rPr lang="en-US" dirty="0"/>
              <a:t>Quantification Continued</a:t>
            </a:r>
          </a:p>
        </p:txBody>
      </p:sp>
      <p:sp>
        <p:nvSpPr>
          <p:cNvPr id="3" name="Content Placeholder 2">
            <a:extLst>
              <a:ext uri="{FF2B5EF4-FFF2-40B4-BE49-F238E27FC236}">
                <a16:creationId xmlns:a16="http://schemas.microsoft.com/office/drawing/2014/main" id="{DBB41CDF-A194-3C9F-7762-310F6D2AE3B0}"/>
              </a:ext>
            </a:extLst>
          </p:cNvPr>
          <p:cNvSpPr>
            <a:spLocks noGrp="1"/>
          </p:cNvSpPr>
          <p:nvPr>
            <p:ph idx="1"/>
          </p:nvPr>
        </p:nvSpPr>
        <p:spPr>
          <a:xfrm>
            <a:off x="677334" y="1307939"/>
            <a:ext cx="8596668" cy="4733423"/>
          </a:xfrm>
        </p:spPr>
        <p:txBody>
          <a:bodyPr/>
          <a:lstStyle/>
          <a:p>
            <a:r>
              <a:rPr lang="en-US" dirty="0"/>
              <a:t>Compare results:</a:t>
            </a:r>
          </a:p>
          <a:p>
            <a:pPr marL="0" indent="0">
              <a:buNone/>
            </a:pPr>
            <a:r>
              <a:rPr lang="en-US" dirty="0"/>
              <a:t>Region Growing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Watershed</a:t>
            </a:r>
          </a:p>
        </p:txBody>
      </p:sp>
      <p:pic>
        <p:nvPicPr>
          <p:cNvPr id="5" name="Picture 4" descr="A picture containing different&#10;&#10;Description automatically generated">
            <a:extLst>
              <a:ext uri="{FF2B5EF4-FFF2-40B4-BE49-F238E27FC236}">
                <a16:creationId xmlns:a16="http://schemas.microsoft.com/office/drawing/2014/main" id="{0646BE83-0861-BE3D-88C4-440ACAE214E7}"/>
              </a:ext>
            </a:extLst>
          </p:cNvPr>
          <p:cNvPicPr>
            <a:picLocks noChangeAspect="1"/>
          </p:cNvPicPr>
          <p:nvPr/>
        </p:nvPicPr>
        <p:blipFill>
          <a:blip r:embed="rId2"/>
          <a:stretch>
            <a:fillRect/>
          </a:stretch>
        </p:blipFill>
        <p:spPr>
          <a:xfrm>
            <a:off x="677334" y="2106593"/>
            <a:ext cx="9819952" cy="2481966"/>
          </a:xfrm>
          <a:prstGeom prst="rect">
            <a:avLst/>
          </a:prstGeom>
        </p:spPr>
      </p:pic>
      <p:pic>
        <p:nvPicPr>
          <p:cNvPr id="7" name="Picture 6" descr="Shape, circle&#10;&#10;Description automatically generated">
            <a:extLst>
              <a:ext uri="{FF2B5EF4-FFF2-40B4-BE49-F238E27FC236}">
                <a16:creationId xmlns:a16="http://schemas.microsoft.com/office/drawing/2014/main" id="{1AC7C916-EB5F-83D8-65E5-0016ED1CB409}"/>
              </a:ext>
            </a:extLst>
          </p:cNvPr>
          <p:cNvPicPr>
            <a:picLocks noChangeAspect="1"/>
          </p:cNvPicPr>
          <p:nvPr/>
        </p:nvPicPr>
        <p:blipFill>
          <a:blip r:embed="rId3"/>
          <a:stretch>
            <a:fillRect/>
          </a:stretch>
        </p:blipFill>
        <p:spPr>
          <a:xfrm>
            <a:off x="1930239" y="4726027"/>
            <a:ext cx="4307860" cy="2013674"/>
          </a:xfrm>
          <a:prstGeom prst="rect">
            <a:avLst/>
          </a:prstGeom>
        </p:spPr>
      </p:pic>
    </p:spTree>
    <p:extLst>
      <p:ext uri="{BB962C8B-B14F-4D97-AF65-F5344CB8AC3E}">
        <p14:creationId xmlns:p14="http://schemas.microsoft.com/office/powerpoint/2010/main" val="224224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D8DE-2B03-100F-9E07-3DD0DD62322A}"/>
              </a:ext>
            </a:extLst>
          </p:cNvPr>
          <p:cNvSpPr>
            <a:spLocks noGrp="1"/>
          </p:cNvSpPr>
          <p:nvPr>
            <p:ph type="title"/>
          </p:nvPr>
        </p:nvSpPr>
        <p:spPr>
          <a:xfrm>
            <a:off x="677334" y="609600"/>
            <a:ext cx="8596668" cy="698339"/>
          </a:xfrm>
        </p:spPr>
        <p:txBody>
          <a:bodyPr/>
          <a:lstStyle/>
          <a:p>
            <a:r>
              <a:rPr lang="en-US" dirty="0"/>
              <a:t>Quantification Continued</a:t>
            </a:r>
          </a:p>
        </p:txBody>
      </p:sp>
      <p:sp>
        <p:nvSpPr>
          <p:cNvPr id="3" name="Content Placeholder 2">
            <a:extLst>
              <a:ext uri="{FF2B5EF4-FFF2-40B4-BE49-F238E27FC236}">
                <a16:creationId xmlns:a16="http://schemas.microsoft.com/office/drawing/2014/main" id="{0C50DB38-95E1-1EE3-7618-C97F9F68B47E}"/>
              </a:ext>
            </a:extLst>
          </p:cNvPr>
          <p:cNvSpPr>
            <a:spLocks noGrp="1"/>
          </p:cNvSpPr>
          <p:nvPr>
            <p:ph idx="1"/>
          </p:nvPr>
        </p:nvSpPr>
        <p:spPr>
          <a:xfrm>
            <a:off x="677334" y="1203767"/>
            <a:ext cx="8596668" cy="4837595"/>
          </a:xfrm>
        </p:spPr>
        <p:txBody>
          <a:bodyPr/>
          <a:lstStyle/>
          <a:p>
            <a:r>
              <a:rPr lang="en-US" dirty="0"/>
              <a:t>Registration Compare</a:t>
            </a:r>
          </a:p>
          <a:p>
            <a:pPr marL="0" indent="0">
              <a:buNone/>
            </a:pPr>
            <a:r>
              <a:rPr lang="en-US" dirty="0"/>
              <a:t>Intensity Based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Demon</a:t>
            </a:r>
          </a:p>
        </p:txBody>
      </p:sp>
      <p:pic>
        <p:nvPicPr>
          <p:cNvPr id="7" name="Picture 6">
            <a:extLst>
              <a:ext uri="{FF2B5EF4-FFF2-40B4-BE49-F238E27FC236}">
                <a16:creationId xmlns:a16="http://schemas.microsoft.com/office/drawing/2014/main" id="{6C5FE971-1963-C1A8-2AEC-500F0A2A1038}"/>
              </a:ext>
            </a:extLst>
          </p:cNvPr>
          <p:cNvPicPr>
            <a:picLocks noChangeAspect="1"/>
          </p:cNvPicPr>
          <p:nvPr/>
        </p:nvPicPr>
        <p:blipFill>
          <a:blip r:embed="rId2"/>
          <a:stretch>
            <a:fillRect/>
          </a:stretch>
        </p:blipFill>
        <p:spPr>
          <a:xfrm>
            <a:off x="3992281" y="3999949"/>
            <a:ext cx="2778819" cy="2778819"/>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A0043AB1-87A5-DC45-A69D-721958251773}"/>
              </a:ext>
            </a:extLst>
          </p:cNvPr>
          <p:cNvPicPr>
            <a:picLocks noChangeAspect="1"/>
          </p:cNvPicPr>
          <p:nvPr/>
        </p:nvPicPr>
        <p:blipFill>
          <a:blip r:embed="rId3"/>
          <a:stretch>
            <a:fillRect/>
          </a:stretch>
        </p:blipFill>
        <p:spPr>
          <a:xfrm>
            <a:off x="3927844" y="3244645"/>
            <a:ext cx="3508773" cy="3613355"/>
          </a:xfrm>
          <a:prstGeom prst="rect">
            <a:avLst/>
          </a:prstGeom>
        </p:spPr>
      </p:pic>
      <p:pic>
        <p:nvPicPr>
          <p:cNvPr id="5" name="Picture 4" descr="A close-up of a person's foot&#10;&#10;Description automatically generated with low confidence">
            <a:extLst>
              <a:ext uri="{FF2B5EF4-FFF2-40B4-BE49-F238E27FC236}">
                <a16:creationId xmlns:a16="http://schemas.microsoft.com/office/drawing/2014/main" id="{B86F2F3B-2A64-3CA9-8544-3B7595ABCA75}"/>
              </a:ext>
            </a:extLst>
          </p:cNvPr>
          <p:cNvPicPr>
            <a:picLocks noChangeAspect="1"/>
          </p:cNvPicPr>
          <p:nvPr/>
        </p:nvPicPr>
        <p:blipFill>
          <a:blip r:embed="rId4"/>
          <a:stretch>
            <a:fillRect/>
          </a:stretch>
        </p:blipFill>
        <p:spPr>
          <a:xfrm>
            <a:off x="4003715" y="1203767"/>
            <a:ext cx="2767385" cy="2778820"/>
          </a:xfrm>
          <a:prstGeom prst="rect">
            <a:avLst/>
          </a:prstGeom>
        </p:spPr>
      </p:pic>
    </p:spTree>
    <p:extLst>
      <p:ext uri="{BB962C8B-B14F-4D97-AF65-F5344CB8AC3E}">
        <p14:creationId xmlns:p14="http://schemas.microsoft.com/office/powerpoint/2010/main" val="26842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1078-A71D-93B7-B0DF-304D1E14D97E}"/>
              </a:ext>
            </a:extLst>
          </p:cNvPr>
          <p:cNvSpPr>
            <a:spLocks noGrp="1"/>
          </p:cNvSpPr>
          <p:nvPr>
            <p:ph type="title"/>
          </p:nvPr>
        </p:nvSpPr>
        <p:spPr/>
        <p:txBody>
          <a:bodyPr>
            <a:normAutofit fontScale="90000"/>
          </a:bodyPr>
          <a:lstStyle/>
          <a:p>
            <a:r>
              <a:rPr lang="en-US" dirty="0"/>
              <a:t>				</a:t>
            </a:r>
            <a:br>
              <a:rPr lang="en-US" dirty="0"/>
            </a:br>
            <a:br>
              <a:rPr lang="en-US" dirty="0"/>
            </a:br>
            <a:br>
              <a:rPr lang="en-US" dirty="0"/>
            </a:br>
            <a:br>
              <a:rPr lang="en-US" dirty="0"/>
            </a:br>
            <a:br>
              <a:rPr lang="en-US" dirty="0"/>
            </a:br>
            <a:r>
              <a:rPr lang="en-US" dirty="0"/>
              <a:t>					Thank You For Watching</a:t>
            </a:r>
          </a:p>
        </p:txBody>
      </p:sp>
      <p:sp>
        <p:nvSpPr>
          <p:cNvPr id="3" name="Content Placeholder 2">
            <a:extLst>
              <a:ext uri="{FF2B5EF4-FFF2-40B4-BE49-F238E27FC236}">
                <a16:creationId xmlns:a16="http://schemas.microsoft.com/office/drawing/2014/main" id="{FD3EE215-AEF3-91F5-0498-5A70562378DA}"/>
              </a:ext>
            </a:extLst>
          </p:cNvPr>
          <p:cNvSpPr>
            <a:spLocks noGrp="1"/>
          </p:cNvSpPr>
          <p:nvPr>
            <p:ph idx="1"/>
          </p:nvPr>
        </p:nvSpPr>
        <p:spPr>
          <a:xfrm>
            <a:off x="677334" y="4927601"/>
            <a:ext cx="8596668" cy="1113761"/>
          </a:xfrm>
        </p:spPr>
        <p:txBody>
          <a:bodyPr/>
          <a:lstStyle/>
          <a:p>
            <a:endParaRPr lang="en-US" dirty="0"/>
          </a:p>
        </p:txBody>
      </p:sp>
    </p:spTree>
    <p:extLst>
      <p:ext uri="{BB962C8B-B14F-4D97-AF65-F5344CB8AC3E}">
        <p14:creationId xmlns:p14="http://schemas.microsoft.com/office/powerpoint/2010/main" val="303439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193B-BEBF-9F9B-68B4-0621CBA8D5FC}"/>
              </a:ext>
            </a:extLst>
          </p:cNvPr>
          <p:cNvSpPr>
            <a:spLocks noGrp="1"/>
          </p:cNvSpPr>
          <p:nvPr>
            <p:ph type="title"/>
          </p:nvPr>
        </p:nvSpPr>
        <p:spPr/>
        <p:txBody>
          <a:bodyPr/>
          <a:lstStyle/>
          <a:p>
            <a:r>
              <a:rPr lang="en-US" dirty="0"/>
              <a:t>Segmentation</a:t>
            </a:r>
            <a:br>
              <a:rPr lang="en-US" dirty="0"/>
            </a:br>
            <a:r>
              <a:rPr lang="en-US" dirty="0"/>
              <a:t>Region Growing Algorithm:</a:t>
            </a:r>
          </a:p>
        </p:txBody>
      </p:sp>
      <p:sp>
        <p:nvSpPr>
          <p:cNvPr id="3" name="Content Placeholder 2">
            <a:extLst>
              <a:ext uri="{FF2B5EF4-FFF2-40B4-BE49-F238E27FC236}">
                <a16:creationId xmlns:a16="http://schemas.microsoft.com/office/drawing/2014/main" id="{95963BD2-071A-6D33-1BCD-0BC30050C5C1}"/>
              </a:ext>
            </a:extLst>
          </p:cNvPr>
          <p:cNvSpPr>
            <a:spLocks noGrp="1"/>
          </p:cNvSpPr>
          <p:nvPr>
            <p:ph idx="1"/>
          </p:nvPr>
        </p:nvSpPr>
        <p:spPr/>
        <p:txBody>
          <a:bodyPr/>
          <a:lstStyle/>
          <a:p>
            <a:r>
              <a:rPr lang="en-US" dirty="0"/>
              <a:t>The main goal is to partition an image into regions. Some segmentation methods such as thresholding achieve this goal by looking for the boundaries between regions based on discontinuities in grayscale or color properties. Region-based segmentation is a technique for determining the region directly. The basic formulation is:</a:t>
            </a:r>
          </a:p>
          <a:p>
            <a:pPr marL="0" indent="0">
              <a:buNone/>
            </a:pPr>
            <a:r>
              <a:rPr lang="en-US" dirty="0"/>
              <a:t>		Every </a:t>
            </a:r>
          </a:p>
        </p:txBody>
      </p:sp>
      <p:pic>
        <p:nvPicPr>
          <p:cNvPr id="5" name="Picture 4" descr="Text, letter&#10;&#10;Description automatically generated">
            <a:extLst>
              <a:ext uri="{FF2B5EF4-FFF2-40B4-BE49-F238E27FC236}">
                <a16:creationId xmlns:a16="http://schemas.microsoft.com/office/drawing/2014/main" id="{F41823AB-5B9E-E232-C6D4-3C581011C9AD}"/>
              </a:ext>
            </a:extLst>
          </p:cNvPr>
          <p:cNvPicPr>
            <a:picLocks noChangeAspect="1"/>
          </p:cNvPicPr>
          <p:nvPr/>
        </p:nvPicPr>
        <p:blipFill>
          <a:blip r:embed="rId2"/>
          <a:stretch>
            <a:fillRect/>
          </a:stretch>
        </p:blipFill>
        <p:spPr>
          <a:xfrm>
            <a:off x="1119690" y="3646907"/>
            <a:ext cx="5351400" cy="2313432"/>
          </a:xfrm>
          <a:prstGeom prst="rect">
            <a:avLst/>
          </a:prstGeom>
        </p:spPr>
      </p:pic>
    </p:spTree>
    <p:extLst>
      <p:ext uri="{BB962C8B-B14F-4D97-AF65-F5344CB8AC3E}">
        <p14:creationId xmlns:p14="http://schemas.microsoft.com/office/powerpoint/2010/main" val="90296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1734-979E-2014-AC36-AC5AD00E5C92}"/>
              </a:ext>
            </a:extLst>
          </p:cNvPr>
          <p:cNvSpPr>
            <a:spLocks noGrp="1"/>
          </p:cNvSpPr>
          <p:nvPr>
            <p:ph type="title"/>
          </p:nvPr>
        </p:nvSpPr>
        <p:spPr>
          <a:xfrm>
            <a:off x="677334" y="609600"/>
            <a:ext cx="8596668" cy="605742"/>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2A288CDD-3674-B252-15A4-0DAB93045587}"/>
              </a:ext>
            </a:extLst>
          </p:cNvPr>
          <p:cNvSpPr>
            <a:spLocks noGrp="1"/>
          </p:cNvSpPr>
          <p:nvPr>
            <p:ph idx="1"/>
          </p:nvPr>
        </p:nvSpPr>
        <p:spPr>
          <a:xfrm>
            <a:off x="677334" y="1215343"/>
            <a:ext cx="8596668" cy="4826020"/>
          </a:xfrm>
        </p:spPr>
        <p:txBody>
          <a:bodyPr/>
          <a:lstStyle/>
          <a:p>
            <a:r>
              <a:rPr lang="en-US" dirty="0"/>
              <a:t>Read the data and select the seed point: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Output:</a:t>
            </a:r>
          </a:p>
          <a:p>
            <a:pPr marL="0" indent="0">
              <a:buNone/>
            </a:pPr>
            <a:r>
              <a:rPr lang="en-US" dirty="0"/>
              <a:t>									</a:t>
            </a:r>
          </a:p>
        </p:txBody>
      </p:sp>
      <p:pic>
        <p:nvPicPr>
          <p:cNvPr id="7" name="Picture 6" descr="Graphical user interface, text, application, email&#10;&#10;Description automatically generated">
            <a:extLst>
              <a:ext uri="{FF2B5EF4-FFF2-40B4-BE49-F238E27FC236}">
                <a16:creationId xmlns:a16="http://schemas.microsoft.com/office/drawing/2014/main" id="{A0986906-AC40-E3D6-740B-EEB3A0628833}"/>
              </a:ext>
            </a:extLst>
          </p:cNvPr>
          <p:cNvPicPr>
            <a:picLocks noChangeAspect="1"/>
          </p:cNvPicPr>
          <p:nvPr/>
        </p:nvPicPr>
        <p:blipFill>
          <a:blip r:embed="rId2"/>
          <a:stretch>
            <a:fillRect/>
          </a:stretch>
        </p:blipFill>
        <p:spPr>
          <a:xfrm>
            <a:off x="781507" y="1521187"/>
            <a:ext cx="6232751" cy="2420385"/>
          </a:xfrm>
          <a:prstGeom prst="rect">
            <a:avLst/>
          </a:prstGeom>
        </p:spPr>
      </p:pic>
      <p:pic>
        <p:nvPicPr>
          <p:cNvPr id="10" name="Picture 9">
            <a:extLst>
              <a:ext uri="{FF2B5EF4-FFF2-40B4-BE49-F238E27FC236}">
                <a16:creationId xmlns:a16="http://schemas.microsoft.com/office/drawing/2014/main" id="{45A99533-D5D0-1471-9FEA-EBAA17DCBA77}"/>
              </a:ext>
            </a:extLst>
          </p:cNvPr>
          <p:cNvPicPr>
            <a:picLocks noChangeAspect="1"/>
          </p:cNvPicPr>
          <p:nvPr/>
        </p:nvPicPr>
        <p:blipFill>
          <a:blip r:embed="rId3"/>
          <a:stretch>
            <a:fillRect/>
          </a:stretch>
        </p:blipFill>
        <p:spPr>
          <a:xfrm>
            <a:off x="1600373" y="4098563"/>
            <a:ext cx="2635249" cy="2476499"/>
          </a:xfrm>
          <a:prstGeom prst="rect">
            <a:avLst/>
          </a:prstGeom>
        </p:spPr>
      </p:pic>
      <p:pic>
        <p:nvPicPr>
          <p:cNvPr id="13" name="Picture 12">
            <a:extLst>
              <a:ext uri="{FF2B5EF4-FFF2-40B4-BE49-F238E27FC236}">
                <a16:creationId xmlns:a16="http://schemas.microsoft.com/office/drawing/2014/main" id="{324395C5-29D8-6904-E3D5-45A05941541E}"/>
              </a:ext>
            </a:extLst>
          </p:cNvPr>
          <p:cNvPicPr>
            <a:picLocks noChangeAspect="1"/>
          </p:cNvPicPr>
          <p:nvPr/>
        </p:nvPicPr>
        <p:blipFill>
          <a:blip r:embed="rId4"/>
          <a:stretch>
            <a:fillRect/>
          </a:stretch>
        </p:blipFill>
        <p:spPr>
          <a:xfrm>
            <a:off x="4367461" y="4098563"/>
            <a:ext cx="2646797" cy="2476499"/>
          </a:xfrm>
          <a:prstGeom prst="rect">
            <a:avLst/>
          </a:prstGeom>
        </p:spPr>
      </p:pic>
    </p:spTree>
    <p:extLst>
      <p:ext uri="{BB962C8B-B14F-4D97-AF65-F5344CB8AC3E}">
        <p14:creationId xmlns:p14="http://schemas.microsoft.com/office/powerpoint/2010/main" val="46113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9849-A0F2-3169-5C8E-110E84C825B5}"/>
              </a:ext>
            </a:extLst>
          </p:cNvPr>
          <p:cNvSpPr>
            <a:spLocks noGrp="1"/>
          </p:cNvSpPr>
          <p:nvPr>
            <p:ph type="title"/>
          </p:nvPr>
        </p:nvSpPr>
        <p:spPr>
          <a:xfrm>
            <a:off x="677334" y="609600"/>
            <a:ext cx="8596668" cy="605742"/>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99F8B5B2-AE72-B010-F2FD-EE53EB95DF53}"/>
              </a:ext>
            </a:extLst>
          </p:cNvPr>
          <p:cNvSpPr>
            <a:spLocks noGrp="1"/>
          </p:cNvSpPr>
          <p:nvPr>
            <p:ph idx="1"/>
          </p:nvPr>
        </p:nvSpPr>
        <p:spPr>
          <a:xfrm>
            <a:off x="677334" y="1122744"/>
            <a:ext cx="8596668" cy="4918619"/>
          </a:xfrm>
        </p:spPr>
        <p:txBody>
          <a:bodyPr>
            <a:normAutofit fontScale="92500" lnSpcReduction="10000"/>
          </a:bodyPr>
          <a:lstStyle/>
          <a:p>
            <a:endParaRPr lang="en-US" dirty="0"/>
          </a:p>
          <a:p>
            <a:endParaRPr lang="en-US" dirty="0"/>
          </a:p>
          <a:p>
            <a:r>
              <a:rPr lang="en-US" dirty="0"/>
              <a:t>Connected Threshold: A simple criterion for including pixels in a growing region is to evaluate intensity value inside a specific interval. Lower and upper threshold values should be provided. The region-growing algorithm includes those pixels whose intensities are inside the interval. </a:t>
            </a:r>
          </a:p>
          <a:p>
            <a:endParaRPr lang="en-US" dirty="0"/>
          </a:p>
          <a:p>
            <a:endParaRPr lang="en-US" dirty="0"/>
          </a:p>
          <a:p>
            <a:endParaRPr lang="en-US" dirty="0"/>
          </a:p>
          <a:p>
            <a:r>
              <a:rPr lang="en-US" dirty="0"/>
              <a:t>We now set the lower and upper threshold values. Any pixel whose value is between lower-Threshold and upper-Threshold will be included in the region, and any pixel whose value is outside will be excluded. Setting these values too close together will be too restrictive for the region to grow; setting them too far apart will cause the region to engulf the image.</a:t>
            </a:r>
          </a:p>
          <a:p>
            <a:pPr marL="0" indent="0">
              <a:buNone/>
            </a:pPr>
            <a:br>
              <a:rPr lang="en-US" dirty="0"/>
            </a:br>
            <a:endParaRPr lang="en-US" dirty="0"/>
          </a:p>
          <a:p>
            <a:endParaRPr lang="en-US" dirty="0"/>
          </a:p>
        </p:txBody>
      </p:sp>
      <p:pic>
        <p:nvPicPr>
          <p:cNvPr id="5" name="Picture 4">
            <a:extLst>
              <a:ext uri="{FF2B5EF4-FFF2-40B4-BE49-F238E27FC236}">
                <a16:creationId xmlns:a16="http://schemas.microsoft.com/office/drawing/2014/main" id="{48167E0D-F639-523B-B9DE-C5AC0443FA0E}"/>
              </a:ext>
            </a:extLst>
          </p:cNvPr>
          <p:cNvPicPr>
            <a:picLocks noChangeAspect="1"/>
          </p:cNvPicPr>
          <p:nvPr/>
        </p:nvPicPr>
        <p:blipFill>
          <a:blip r:embed="rId2"/>
          <a:stretch>
            <a:fillRect/>
          </a:stretch>
        </p:blipFill>
        <p:spPr>
          <a:xfrm>
            <a:off x="3731337" y="3204419"/>
            <a:ext cx="1549400" cy="215900"/>
          </a:xfrm>
          <a:prstGeom prst="rect">
            <a:avLst/>
          </a:prstGeom>
        </p:spPr>
      </p:pic>
    </p:spTree>
    <p:extLst>
      <p:ext uri="{BB962C8B-B14F-4D97-AF65-F5344CB8AC3E}">
        <p14:creationId xmlns:p14="http://schemas.microsoft.com/office/powerpoint/2010/main" val="446879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ED0C-3EE1-1B8E-1604-7A39BB6DD979}"/>
              </a:ext>
            </a:extLst>
          </p:cNvPr>
          <p:cNvSpPr>
            <a:spLocks noGrp="1"/>
          </p:cNvSpPr>
          <p:nvPr>
            <p:ph type="title"/>
          </p:nvPr>
        </p:nvSpPr>
        <p:spPr>
          <a:xfrm>
            <a:off x="677334" y="609600"/>
            <a:ext cx="8596668" cy="617316"/>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B9A69526-B8CE-8599-A5A8-FE73DC0996C1}"/>
              </a:ext>
            </a:extLst>
          </p:cNvPr>
          <p:cNvSpPr>
            <a:spLocks noGrp="1"/>
          </p:cNvSpPr>
          <p:nvPr>
            <p:ph idx="1"/>
          </p:nvPr>
        </p:nvSpPr>
        <p:spPr>
          <a:xfrm>
            <a:off x="677334" y="1226917"/>
            <a:ext cx="8596668" cy="4814446"/>
          </a:xfrm>
        </p:spPr>
        <p:txBody>
          <a:bodyPr/>
          <a:lstStyle/>
          <a:p>
            <a:r>
              <a:rPr lang="en-US" dirty="0"/>
              <a:t>Connected Threshold:</a:t>
            </a:r>
          </a:p>
          <a:p>
            <a:endParaRPr lang="en-US" dirty="0"/>
          </a:p>
          <a:p>
            <a:endParaRPr lang="en-US" dirty="0"/>
          </a:p>
          <a:p>
            <a:endParaRPr lang="en-US" dirty="0"/>
          </a:p>
          <a:p>
            <a:endParaRPr lang="en-US" dirty="0"/>
          </a:p>
          <a:p>
            <a:r>
              <a:rPr lang="en-US" dirty="0"/>
              <a:t>Output:</a:t>
            </a:r>
          </a:p>
          <a:p>
            <a:pPr marL="0" indent="0">
              <a:buNone/>
            </a:pP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9A513326-5F5D-C6BD-99C8-6553B0D5D09C}"/>
              </a:ext>
            </a:extLst>
          </p:cNvPr>
          <p:cNvPicPr>
            <a:picLocks noChangeAspect="1"/>
          </p:cNvPicPr>
          <p:nvPr/>
        </p:nvPicPr>
        <p:blipFill>
          <a:blip r:embed="rId2"/>
          <a:stretch>
            <a:fillRect/>
          </a:stretch>
        </p:blipFill>
        <p:spPr>
          <a:xfrm>
            <a:off x="908713" y="1589107"/>
            <a:ext cx="7610253" cy="1687491"/>
          </a:xfrm>
          <a:prstGeom prst="rect">
            <a:avLst/>
          </a:prstGeom>
        </p:spPr>
      </p:pic>
      <p:pic>
        <p:nvPicPr>
          <p:cNvPr id="8" name="Picture 7" descr="A close-up of the earth&#10;&#10;Description automatically generated with medium confidence">
            <a:extLst>
              <a:ext uri="{FF2B5EF4-FFF2-40B4-BE49-F238E27FC236}">
                <a16:creationId xmlns:a16="http://schemas.microsoft.com/office/drawing/2014/main" id="{55EA51E8-CF44-D655-F59C-5D9CA14EEE46}"/>
              </a:ext>
            </a:extLst>
          </p:cNvPr>
          <p:cNvPicPr>
            <a:picLocks noChangeAspect="1"/>
          </p:cNvPicPr>
          <p:nvPr/>
        </p:nvPicPr>
        <p:blipFill>
          <a:blip r:embed="rId3"/>
          <a:stretch>
            <a:fillRect/>
          </a:stretch>
        </p:blipFill>
        <p:spPr>
          <a:xfrm>
            <a:off x="677334" y="3648075"/>
            <a:ext cx="3345447" cy="2600325"/>
          </a:xfrm>
          <a:prstGeom prst="rect">
            <a:avLst/>
          </a:prstGeom>
        </p:spPr>
      </p:pic>
      <p:pic>
        <p:nvPicPr>
          <p:cNvPr id="10" name="Picture 9" descr="A picture containing eaten&#10;&#10;Description automatically generated">
            <a:extLst>
              <a:ext uri="{FF2B5EF4-FFF2-40B4-BE49-F238E27FC236}">
                <a16:creationId xmlns:a16="http://schemas.microsoft.com/office/drawing/2014/main" id="{27EB8262-0FD1-62BA-0DCD-649FD83BF6C7}"/>
              </a:ext>
            </a:extLst>
          </p:cNvPr>
          <p:cNvPicPr>
            <a:picLocks noChangeAspect="1"/>
          </p:cNvPicPr>
          <p:nvPr/>
        </p:nvPicPr>
        <p:blipFill>
          <a:blip r:embed="rId4"/>
          <a:stretch>
            <a:fillRect/>
          </a:stretch>
        </p:blipFill>
        <p:spPr>
          <a:xfrm>
            <a:off x="4128467" y="3638789"/>
            <a:ext cx="3472483" cy="2609612"/>
          </a:xfrm>
          <a:prstGeom prst="rect">
            <a:avLst/>
          </a:prstGeom>
        </p:spPr>
      </p:pic>
      <p:pic>
        <p:nvPicPr>
          <p:cNvPr id="12" name="Picture 11" descr="A close-up of a planet&#10;&#10;Description automatically generated with low confidence">
            <a:extLst>
              <a:ext uri="{FF2B5EF4-FFF2-40B4-BE49-F238E27FC236}">
                <a16:creationId xmlns:a16="http://schemas.microsoft.com/office/drawing/2014/main" id="{AB5CE0B5-2ED2-4CA6-D210-7BC061CB0472}"/>
              </a:ext>
            </a:extLst>
          </p:cNvPr>
          <p:cNvPicPr>
            <a:picLocks noChangeAspect="1"/>
          </p:cNvPicPr>
          <p:nvPr/>
        </p:nvPicPr>
        <p:blipFill>
          <a:blip r:embed="rId5"/>
          <a:stretch>
            <a:fillRect/>
          </a:stretch>
        </p:blipFill>
        <p:spPr>
          <a:xfrm>
            <a:off x="7706636" y="3635000"/>
            <a:ext cx="3484469" cy="2609613"/>
          </a:xfrm>
          <a:prstGeom prst="rect">
            <a:avLst/>
          </a:prstGeom>
        </p:spPr>
      </p:pic>
    </p:spTree>
    <p:extLst>
      <p:ext uri="{BB962C8B-B14F-4D97-AF65-F5344CB8AC3E}">
        <p14:creationId xmlns:p14="http://schemas.microsoft.com/office/powerpoint/2010/main" val="11337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408D-958A-92E9-9B12-83D5B09983A2}"/>
              </a:ext>
            </a:extLst>
          </p:cNvPr>
          <p:cNvSpPr>
            <a:spLocks noGrp="1"/>
          </p:cNvSpPr>
          <p:nvPr>
            <p:ph type="title"/>
          </p:nvPr>
        </p:nvSpPr>
        <p:spPr>
          <a:xfrm>
            <a:off x="677334" y="609600"/>
            <a:ext cx="8596668" cy="605742"/>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5D1DADFE-5FD0-ED61-2186-E7D999A97A42}"/>
              </a:ext>
            </a:extLst>
          </p:cNvPr>
          <p:cNvSpPr>
            <a:spLocks noGrp="1"/>
          </p:cNvSpPr>
          <p:nvPr>
            <p:ph idx="1"/>
          </p:nvPr>
        </p:nvSpPr>
        <p:spPr>
          <a:xfrm>
            <a:off x="677334" y="1215343"/>
            <a:ext cx="8596668" cy="4826020"/>
          </a:xfrm>
        </p:spPr>
        <p:txBody>
          <a:bodyPr/>
          <a:lstStyle/>
          <a:p>
            <a:endParaRPr lang="en-US" b="1" dirty="0"/>
          </a:p>
          <a:p>
            <a:r>
              <a:rPr lang="en-US" b="1" dirty="0"/>
              <a:t>Confidence Connected: </a:t>
            </a:r>
            <a:r>
              <a:rPr lang="en-US" dirty="0"/>
              <a:t>This filter extracts a connected set of pixels whose pixel intensities are consistent with the pixel statistics of a seed point. The mean and variance across a neighborhood (8-connected, 26-connected, etc.) are calculated for a seed point. Then pixels connected to this seed point whose values are within the confidence interval for the seed point are grouped.</a:t>
            </a:r>
            <a:endParaRPr lang="en-US" b="1" dirty="0"/>
          </a:p>
          <a:p>
            <a:endParaRPr lang="en-US" dirty="0"/>
          </a:p>
          <a:p>
            <a:r>
              <a:rPr lang="en-US" dirty="0"/>
              <a:t>The width of the confidence interval is controlled by the "Multiplier" variable (the confidence interval is the mean plus or minus the "Multiplier" times the standard deviation). If the intensity variations across a segment were gaussian, a "Multiplier" setting of 2.5 would define a confidence interval wide enough to capture 99% of samples in the segment.</a:t>
            </a:r>
          </a:p>
        </p:txBody>
      </p:sp>
    </p:spTree>
    <p:extLst>
      <p:ext uri="{BB962C8B-B14F-4D97-AF65-F5344CB8AC3E}">
        <p14:creationId xmlns:p14="http://schemas.microsoft.com/office/powerpoint/2010/main" val="3420212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306F-AA8F-B392-41E8-DCFBF122227C}"/>
              </a:ext>
            </a:extLst>
          </p:cNvPr>
          <p:cNvSpPr>
            <a:spLocks noGrp="1"/>
          </p:cNvSpPr>
          <p:nvPr>
            <p:ph type="title"/>
          </p:nvPr>
        </p:nvSpPr>
        <p:spPr>
          <a:xfrm>
            <a:off x="677334" y="609600"/>
            <a:ext cx="8596668" cy="605742"/>
          </a:xfrm>
        </p:spPr>
        <p:txBody>
          <a:bodyPr>
            <a:normAutofit fontScale="90000"/>
          </a:bodyPr>
          <a:lstStyle/>
          <a:p>
            <a:r>
              <a:rPr lang="en-US" dirty="0"/>
              <a:t>Region Growing Algorithm Continued</a:t>
            </a:r>
          </a:p>
        </p:txBody>
      </p:sp>
      <p:sp>
        <p:nvSpPr>
          <p:cNvPr id="3" name="Content Placeholder 2">
            <a:extLst>
              <a:ext uri="{FF2B5EF4-FFF2-40B4-BE49-F238E27FC236}">
                <a16:creationId xmlns:a16="http://schemas.microsoft.com/office/drawing/2014/main" id="{5C263947-EB37-06E5-B207-5587BE1A60F8}"/>
              </a:ext>
            </a:extLst>
          </p:cNvPr>
          <p:cNvSpPr>
            <a:spLocks noGrp="1"/>
          </p:cNvSpPr>
          <p:nvPr>
            <p:ph idx="1"/>
          </p:nvPr>
        </p:nvSpPr>
        <p:spPr>
          <a:xfrm>
            <a:off x="677334" y="1215343"/>
            <a:ext cx="8596668" cy="4826020"/>
          </a:xfrm>
        </p:spPr>
        <p:txBody>
          <a:bodyPr/>
          <a:lstStyle/>
          <a:p>
            <a:r>
              <a:rPr lang="en-US" dirty="0"/>
              <a:t>Connected Threshold:</a:t>
            </a:r>
          </a:p>
          <a:p>
            <a:endParaRPr lang="en-US" dirty="0"/>
          </a:p>
          <a:p>
            <a:endParaRPr lang="en-US" dirty="0"/>
          </a:p>
          <a:p>
            <a:endParaRPr lang="en-US" dirty="0"/>
          </a:p>
          <a:p>
            <a:endParaRPr lang="en-US" dirty="0"/>
          </a:p>
          <a:p>
            <a:endParaRPr lang="en-US" dirty="0"/>
          </a:p>
          <a:p>
            <a:r>
              <a:rPr lang="en-US" dirty="0"/>
              <a:t>Output:</a:t>
            </a:r>
          </a:p>
          <a:p>
            <a:pPr marL="0" indent="0">
              <a:buNone/>
            </a:pPr>
            <a:endParaRPr lang="en-US" dirty="0"/>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15BF5690-E36D-6388-0D14-A258ADB0B3F5}"/>
              </a:ext>
            </a:extLst>
          </p:cNvPr>
          <p:cNvPicPr>
            <a:picLocks noChangeAspect="1"/>
          </p:cNvPicPr>
          <p:nvPr/>
        </p:nvPicPr>
        <p:blipFill>
          <a:blip r:embed="rId2"/>
          <a:stretch>
            <a:fillRect/>
          </a:stretch>
        </p:blipFill>
        <p:spPr>
          <a:xfrm>
            <a:off x="963083" y="1594766"/>
            <a:ext cx="6437841" cy="2133600"/>
          </a:xfrm>
          <a:prstGeom prst="rect">
            <a:avLst/>
          </a:prstGeom>
        </p:spPr>
      </p:pic>
      <p:pic>
        <p:nvPicPr>
          <p:cNvPr id="7" name="Picture 6">
            <a:extLst>
              <a:ext uri="{FF2B5EF4-FFF2-40B4-BE49-F238E27FC236}">
                <a16:creationId xmlns:a16="http://schemas.microsoft.com/office/drawing/2014/main" id="{EF2C9F91-4D56-5314-85E6-0C1BC4F70278}"/>
              </a:ext>
            </a:extLst>
          </p:cNvPr>
          <p:cNvPicPr>
            <a:picLocks noChangeAspect="1"/>
          </p:cNvPicPr>
          <p:nvPr/>
        </p:nvPicPr>
        <p:blipFill>
          <a:blip r:embed="rId3"/>
          <a:stretch>
            <a:fillRect/>
          </a:stretch>
        </p:blipFill>
        <p:spPr>
          <a:xfrm>
            <a:off x="419904" y="4048993"/>
            <a:ext cx="3133524" cy="2428481"/>
          </a:xfrm>
          <a:prstGeom prst="rect">
            <a:avLst/>
          </a:prstGeom>
        </p:spPr>
      </p:pic>
      <p:pic>
        <p:nvPicPr>
          <p:cNvPr id="9" name="Picture 8" descr="A picture containing green, helmet&#10;&#10;Description automatically generated">
            <a:extLst>
              <a:ext uri="{FF2B5EF4-FFF2-40B4-BE49-F238E27FC236}">
                <a16:creationId xmlns:a16="http://schemas.microsoft.com/office/drawing/2014/main" id="{7A14CCA1-89A6-4032-EFD9-7B8D2B8E3DD0}"/>
              </a:ext>
            </a:extLst>
          </p:cNvPr>
          <p:cNvPicPr>
            <a:picLocks noChangeAspect="1"/>
          </p:cNvPicPr>
          <p:nvPr/>
        </p:nvPicPr>
        <p:blipFill>
          <a:blip r:embed="rId4"/>
          <a:stretch>
            <a:fillRect/>
          </a:stretch>
        </p:blipFill>
        <p:spPr>
          <a:xfrm>
            <a:off x="3810858" y="4048993"/>
            <a:ext cx="3328621" cy="2428481"/>
          </a:xfrm>
          <a:prstGeom prst="rect">
            <a:avLst/>
          </a:prstGeom>
        </p:spPr>
      </p:pic>
      <p:pic>
        <p:nvPicPr>
          <p:cNvPr id="11" name="Picture 10" descr="A picture containing green, spectacles, goggles&#10;&#10;Description automatically generated">
            <a:extLst>
              <a:ext uri="{FF2B5EF4-FFF2-40B4-BE49-F238E27FC236}">
                <a16:creationId xmlns:a16="http://schemas.microsoft.com/office/drawing/2014/main" id="{52190B8E-082C-F2AB-D165-F72649865E9A}"/>
              </a:ext>
            </a:extLst>
          </p:cNvPr>
          <p:cNvPicPr>
            <a:picLocks noChangeAspect="1"/>
          </p:cNvPicPr>
          <p:nvPr/>
        </p:nvPicPr>
        <p:blipFill>
          <a:blip r:embed="rId5"/>
          <a:stretch>
            <a:fillRect/>
          </a:stretch>
        </p:blipFill>
        <p:spPr>
          <a:xfrm>
            <a:off x="7312598" y="4048993"/>
            <a:ext cx="3488752" cy="2428481"/>
          </a:xfrm>
          <a:prstGeom prst="rect">
            <a:avLst/>
          </a:prstGeom>
        </p:spPr>
      </p:pic>
    </p:spTree>
    <p:extLst>
      <p:ext uri="{BB962C8B-B14F-4D97-AF65-F5344CB8AC3E}">
        <p14:creationId xmlns:p14="http://schemas.microsoft.com/office/powerpoint/2010/main" val="414493949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12662</TotalTime>
  <Words>1589</Words>
  <Application>Microsoft Macintosh PowerPoint</Application>
  <PresentationFormat>Widescreen</PresentationFormat>
  <Paragraphs>224</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Trebuchet MS</vt:lpstr>
      <vt:lpstr>Wingdings 3</vt:lpstr>
      <vt:lpstr>Facet</vt:lpstr>
      <vt:lpstr>Team Wind: Group research project for developing and experimenting biomedical images analysis for Covid19 </vt:lpstr>
      <vt:lpstr>Summary/Outline</vt:lpstr>
      <vt:lpstr>Algorithms we implemented:</vt:lpstr>
      <vt:lpstr>Segmentation Region Growing Algorithm:</vt:lpstr>
      <vt:lpstr>Region Growing Algorithm Continued</vt:lpstr>
      <vt:lpstr>Region Growing Algorithm Continued</vt:lpstr>
      <vt:lpstr>Region Growing Algorithm Continued</vt:lpstr>
      <vt:lpstr>Region Growing Algorithm Continued</vt:lpstr>
      <vt:lpstr>Region Growing Algorithm Continued</vt:lpstr>
      <vt:lpstr>Region Growing Algorithm Continued</vt:lpstr>
      <vt:lpstr>Region Growing Algorithm Continued</vt:lpstr>
      <vt:lpstr>Segmentation Watershed Algorithm:</vt:lpstr>
      <vt:lpstr>Watershed Algorithm Continued</vt:lpstr>
      <vt:lpstr>Watershed Algorithm Continued:</vt:lpstr>
      <vt:lpstr>Registration Intensity Based: </vt:lpstr>
      <vt:lpstr>Intensity Based Continued</vt:lpstr>
      <vt:lpstr>Intensity Based Continued</vt:lpstr>
      <vt:lpstr>Intensity Based Continued:</vt:lpstr>
      <vt:lpstr>Intensity Based Continued:</vt:lpstr>
      <vt:lpstr>Intensity Based Continued:</vt:lpstr>
      <vt:lpstr>Registration  Demon:</vt:lpstr>
      <vt:lpstr>Demon Continued</vt:lpstr>
      <vt:lpstr>Demon Algorithm Continued</vt:lpstr>
      <vt:lpstr>Demon Algorithm Continued</vt:lpstr>
      <vt:lpstr>Demon Algorithm Continued</vt:lpstr>
      <vt:lpstr>Demon Algorithm Continued:</vt:lpstr>
      <vt:lpstr>Quantification</vt:lpstr>
      <vt:lpstr>Quantification Continued</vt:lpstr>
      <vt:lpstr>Quantification Continued</vt:lpstr>
      <vt:lpstr>Quantification Continued</vt:lpstr>
      <vt:lpstr>Quantification Continued</vt:lpstr>
      <vt:lpstr>Quantification Continued</vt:lpstr>
      <vt:lpstr>Quantification Continued</vt:lpstr>
      <vt:lpstr>Quantification Continued</vt:lpstr>
      <vt:lpstr>Quantification Continued</vt:lpstr>
      <vt:lpstr>Quantification Continued</vt:lpstr>
      <vt:lpstr>              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Wind: Group research project for developing and experimenting biomedical images analysis for Covid19 </dc:title>
  <dc:creator>Leiyi Gao</dc:creator>
  <cp:lastModifiedBy>Tyler Jesse Heslop</cp:lastModifiedBy>
  <cp:revision>2</cp:revision>
  <dcterms:created xsi:type="dcterms:W3CDTF">2022-04-29T16:55:03Z</dcterms:created>
  <dcterms:modified xsi:type="dcterms:W3CDTF">2022-05-10T23:50:38Z</dcterms:modified>
</cp:coreProperties>
</file>